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305" r:id="rId5"/>
    <p:sldId id="320" r:id="rId6"/>
    <p:sldId id="340" r:id="rId7"/>
    <p:sldId id="341" r:id="rId8"/>
    <p:sldId id="339" r:id="rId9"/>
    <p:sldId id="307" r:id="rId10"/>
    <p:sldId id="308" r:id="rId11"/>
    <p:sldId id="309" r:id="rId12"/>
    <p:sldId id="347" r:id="rId13"/>
    <p:sldId id="323" r:id="rId14"/>
    <p:sldId id="343" r:id="rId15"/>
    <p:sldId id="334" r:id="rId16"/>
    <p:sldId id="29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an" initials="JD" lastIdx="4" clrIdx="0">
    <p:extLst>
      <p:ext uri="{19B8F6BF-5375-455C-9EA6-DF929625EA0E}">
        <p15:presenceInfo xmlns:p15="http://schemas.microsoft.com/office/powerpoint/2012/main" userId="S::jdean@theadditiveagency.com::48d7c856-aa91-4f9a-9c9d-c7de74b978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6801"/>
    <a:srgbClr val="707780"/>
    <a:srgbClr val="D74100"/>
    <a:srgbClr val="000000"/>
    <a:srgbClr val="404040"/>
    <a:srgbClr val="6D777E"/>
    <a:srgbClr val="F76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63D83-9177-C14C-9E97-29671853341F}" v="493" dt="2022-06-19T18:19:46.620"/>
    <p1510:client id="{0E221A59-F501-47BA-A9E2-FD66A5FA7B94}" v="265" dt="2022-06-20T01:03:08.036"/>
    <p1510:client id="{0F5048A1-FCC9-4543-93A7-2C6897DE8846}" v="111" dt="2022-06-19T19:13:55.287"/>
    <p1510:client id="{21EDC994-4B55-41A6-8591-A595C50CC477}" v="24" dt="2022-06-19T19:24:33.639"/>
    <p1510:client id="{42F0B24A-7FB5-47C9-8361-6792CD0F6FB7}" v="204" dt="2022-06-19T00:00:32.266"/>
    <p1510:client id="{78522C7C-5817-4202-908A-08A2D976591B}" v="188" dt="2022-06-19T23:10:19.664"/>
    <p1510:client id="{7989BC5A-7819-4B77-A710-B633D9124FA9}" v="9" dt="2022-06-19T16:32:49.049"/>
    <p1510:client id="{828FDA19-C1AA-4D4C-94F6-D7A5E1B317F9}" v="84" dt="2022-06-19T16:19:46.219"/>
    <p1510:client id="{9FCED37B-B5A6-4DC6-890C-0A9438BC7EFE}" v="75" dt="2022-06-18T23:29:54.848"/>
    <p1510:client id="{AA8A383C-7EB9-4D37-AC5E-C46BFAA02936}" v="128" dt="2022-06-19T16:16:58.258"/>
    <p1510:client id="{CBDC3555-9D72-44E9-86F2-0A7CFC147403}" v="918" dt="2022-06-19T00:25:23.484"/>
    <p1510:client id="{EF5DECAB-110D-483A-8523-6D2225D8E204}" v="65" dt="2022-06-19T17:45:23.881"/>
    <p1510:client id="{F2E2A30E-C50F-4499-8E97-3FCBD6439D91}" v="3" dt="2022-06-19T05:31:07.566"/>
    <p1510:client id="{FF473393-9435-4D47-8EB5-C1CF6BB2E78C}" v="319" dt="2022-06-19T23:00:11.264"/>
    <p1510:client id="{FF594A55-A4EF-4C4D-8723-088FFC849562}" v="11" dt="2022-06-19T16:52:17.400"/>
  </p1510:revLst>
</p1510:revInfo>
</file>

<file path=ppt/tableStyles.xml><?xml version="1.0" encoding="utf-8"?>
<a:tblStyleLst xmlns:a="http://schemas.openxmlformats.org/drawingml/2006/main" def="{10A1B5D5-9B99-4C35-A422-299274C87663}">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chary Chipman" userId="941ef2d8-4bbc-41e1-a1de-7e250661f666" providerId="ADAL" clId="{05C63D83-9177-C14C-9E97-29671853341F}"/>
    <pc:docChg chg="addSld delSld modSld">
      <pc:chgData name="Zachary Chipman" userId="941ef2d8-4bbc-41e1-a1de-7e250661f666" providerId="ADAL" clId="{05C63D83-9177-C14C-9E97-29671853341F}" dt="2022-06-19T18:19:46.621" v="490" actId="20577"/>
      <pc:docMkLst>
        <pc:docMk/>
      </pc:docMkLst>
      <pc:sldChg chg="modSp mod">
        <pc:chgData name="Zachary Chipman" userId="941ef2d8-4bbc-41e1-a1de-7e250661f666" providerId="ADAL" clId="{05C63D83-9177-C14C-9E97-29671853341F}" dt="2022-06-19T18:19:46.621" v="490" actId="20577"/>
        <pc:sldMkLst>
          <pc:docMk/>
          <pc:sldMk cId="646762083" sldId="334"/>
        </pc:sldMkLst>
        <pc:spChg chg="mod">
          <ac:chgData name="Zachary Chipman" userId="941ef2d8-4bbc-41e1-a1de-7e250661f666" providerId="ADAL" clId="{05C63D83-9177-C14C-9E97-29671853341F}" dt="2022-06-19T18:12:02.237" v="304" actId="20577"/>
          <ac:spMkLst>
            <pc:docMk/>
            <pc:sldMk cId="646762083" sldId="334"/>
            <ac:spMk id="4" creationId="{B8A99AA3-7B3C-4EAB-8DCE-CC929642D186}"/>
          </ac:spMkLst>
        </pc:spChg>
        <pc:spChg chg="mod">
          <ac:chgData name="Zachary Chipman" userId="941ef2d8-4bbc-41e1-a1de-7e250661f666" providerId="ADAL" clId="{05C63D83-9177-C14C-9E97-29671853341F}" dt="2022-06-19T18:19:46.621" v="490" actId="20577"/>
          <ac:spMkLst>
            <pc:docMk/>
            <pc:sldMk cId="646762083" sldId="334"/>
            <ac:spMk id="5" creationId="{3A92AEBC-9BC3-D4E3-E73A-ACC89A48B4C3}"/>
          </ac:spMkLst>
        </pc:spChg>
      </pc:sldChg>
      <pc:sldChg chg="del">
        <pc:chgData name="Zachary Chipman" userId="941ef2d8-4bbc-41e1-a1de-7e250661f666" providerId="ADAL" clId="{05C63D83-9177-C14C-9E97-29671853341F}" dt="2022-06-19T18:11:42.623" v="269" actId="2696"/>
        <pc:sldMkLst>
          <pc:docMk/>
          <pc:sldMk cId="3258498011" sldId="346"/>
        </pc:sldMkLst>
      </pc:sldChg>
      <pc:sldChg chg="modSp add del mod">
        <pc:chgData name="Zachary Chipman" userId="941ef2d8-4bbc-41e1-a1de-7e250661f666" providerId="ADAL" clId="{05C63D83-9177-C14C-9E97-29671853341F}" dt="2022-06-19T18:12:05.269" v="305" actId="2696"/>
        <pc:sldMkLst>
          <pc:docMk/>
          <pc:sldMk cId="551462253" sldId="348"/>
        </pc:sldMkLst>
        <pc:spChg chg="mod">
          <ac:chgData name="Zachary Chipman" userId="941ef2d8-4bbc-41e1-a1de-7e250661f666" providerId="ADAL" clId="{05C63D83-9177-C14C-9E97-29671853341F}" dt="2022-06-19T18:11:52.077" v="289" actId="20577"/>
          <ac:spMkLst>
            <pc:docMk/>
            <pc:sldMk cId="551462253" sldId="348"/>
            <ac:spMk id="4" creationId="{B8A99AA3-7B3C-4EAB-8DCE-CC929642D186}"/>
          </ac:spMkLst>
        </pc:spChg>
      </pc:sldChg>
    </pc:docChg>
  </pc:docChgLst>
  <pc:docChgLst>
    <pc:chgData name="Zachary Chipman" userId="S::zchipman@syr.edu::941ef2d8-4bbc-41e1-a1de-7e250661f666" providerId="AD" clId="Web-{42F0B24A-7FB5-47C9-8361-6792CD0F6FB7}"/>
    <pc:docChg chg="modSld">
      <pc:chgData name="Zachary Chipman" userId="S::zchipman@syr.edu::941ef2d8-4bbc-41e1-a1de-7e250661f666" providerId="AD" clId="Web-{42F0B24A-7FB5-47C9-8361-6792CD0F6FB7}" dt="2022-06-19T00:00:31.313" v="199" actId="20577"/>
      <pc:docMkLst>
        <pc:docMk/>
      </pc:docMkLst>
      <pc:sldChg chg="modSp">
        <pc:chgData name="Zachary Chipman" userId="S::zchipman@syr.edu::941ef2d8-4bbc-41e1-a1de-7e250661f666" providerId="AD" clId="Web-{42F0B24A-7FB5-47C9-8361-6792CD0F6FB7}" dt="2022-06-19T00:00:31.313" v="199" actId="20577"/>
        <pc:sldMkLst>
          <pc:docMk/>
          <pc:sldMk cId="1998316094" sldId="333"/>
        </pc:sldMkLst>
        <pc:spChg chg="mod">
          <ac:chgData name="Zachary Chipman" userId="S::zchipman@syr.edu::941ef2d8-4bbc-41e1-a1de-7e250661f666" providerId="AD" clId="Web-{42F0B24A-7FB5-47C9-8361-6792CD0F6FB7}" dt="2022-06-18T23:59:42.436" v="112" actId="20577"/>
          <ac:spMkLst>
            <pc:docMk/>
            <pc:sldMk cId="1998316094" sldId="333"/>
            <ac:spMk id="2" creationId="{D0FB63F7-A21C-4BA9-B408-7AEB22A5C5A9}"/>
          </ac:spMkLst>
        </pc:spChg>
        <pc:spChg chg="mod">
          <ac:chgData name="Zachary Chipman" userId="S::zchipman@syr.edu::941ef2d8-4bbc-41e1-a1de-7e250661f666" providerId="AD" clId="Web-{42F0B24A-7FB5-47C9-8361-6792CD0F6FB7}" dt="2022-06-19T00:00:31.313" v="199" actId="20577"/>
          <ac:spMkLst>
            <pc:docMk/>
            <pc:sldMk cId="1998316094" sldId="333"/>
            <ac:spMk id="3" creationId="{651A5551-9978-4019-8C50-94BC05EC7F3E}"/>
          </ac:spMkLst>
        </pc:spChg>
      </pc:sldChg>
    </pc:docChg>
  </pc:docChgLst>
  <pc:docChgLst>
    <pc:chgData name="Jennifer Han" userId="S::jhan56@syr.edu::600b74e0-5e83-4739-97e4-06bbe3cc5fd2" providerId="AD" clId="Web-{0E221A59-F501-47BA-A9E2-FD66A5FA7B94}"/>
    <pc:docChg chg="modSld">
      <pc:chgData name="Jennifer Han" userId="S::jhan56@syr.edu::600b74e0-5e83-4739-97e4-06bbe3cc5fd2" providerId="AD" clId="Web-{0E221A59-F501-47BA-A9E2-FD66A5FA7B94}" dt="2022-06-20T01:03:08.036" v="158" actId="14100"/>
      <pc:docMkLst>
        <pc:docMk/>
      </pc:docMkLst>
      <pc:sldChg chg="addSp modSp">
        <pc:chgData name="Jennifer Han" userId="S::jhan56@syr.edu::600b74e0-5e83-4739-97e4-06bbe3cc5fd2" providerId="AD" clId="Web-{0E221A59-F501-47BA-A9E2-FD66A5FA7B94}" dt="2022-06-20T01:03:08.036" v="158" actId="14100"/>
        <pc:sldMkLst>
          <pc:docMk/>
          <pc:sldMk cId="637291391" sldId="307"/>
        </pc:sldMkLst>
        <pc:spChg chg="mod">
          <ac:chgData name="Jennifer Han" userId="S::jhan56@syr.edu::600b74e0-5e83-4739-97e4-06bbe3cc5fd2" providerId="AD" clId="Web-{0E221A59-F501-47BA-A9E2-FD66A5FA7B94}" dt="2022-06-20T00:51:00.528" v="24" actId="20577"/>
          <ac:spMkLst>
            <pc:docMk/>
            <pc:sldMk cId="637291391" sldId="307"/>
            <ac:spMk id="2" creationId="{EB212CC9-F550-F245-B105-23DB02F54A82}"/>
          </ac:spMkLst>
        </pc:spChg>
        <pc:spChg chg="mod">
          <ac:chgData name="Jennifer Han" userId="S::jhan56@syr.edu::600b74e0-5e83-4739-97e4-06bbe3cc5fd2" providerId="AD" clId="Web-{0E221A59-F501-47BA-A9E2-FD66A5FA7B94}" dt="2022-06-20T01:03:08.036" v="158" actId="14100"/>
          <ac:spMkLst>
            <pc:docMk/>
            <pc:sldMk cId="637291391" sldId="307"/>
            <ac:spMk id="3" creationId="{EFE3D3CD-0A9C-F3F7-FC35-1D8D4EB68000}"/>
          </ac:spMkLst>
        </pc:spChg>
        <pc:spChg chg="add mod">
          <ac:chgData name="Jennifer Han" userId="S::jhan56@syr.edu::600b74e0-5e83-4739-97e4-06bbe3cc5fd2" providerId="AD" clId="Web-{0E221A59-F501-47BA-A9E2-FD66A5FA7B94}" dt="2022-06-20T01:02:35.599" v="154" actId="1076"/>
          <ac:spMkLst>
            <pc:docMk/>
            <pc:sldMk cId="637291391" sldId="307"/>
            <ac:spMk id="6" creationId="{C0BF4DE4-2FCC-4A15-373A-185450C9271E}"/>
          </ac:spMkLst>
        </pc:spChg>
        <pc:picChg chg="mod">
          <ac:chgData name="Jennifer Han" userId="S::jhan56@syr.edu::600b74e0-5e83-4739-97e4-06bbe3cc5fd2" providerId="AD" clId="Web-{0E221A59-F501-47BA-A9E2-FD66A5FA7B94}" dt="2022-06-20T01:02:35.568" v="153" actId="1076"/>
          <ac:picMkLst>
            <pc:docMk/>
            <pc:sldMk cId="637291391" sldId="307"/>
            <ac:picMk id="4" creationId="{A2CC069F-6D8B-5FF0-8D18-2C61824DA66B}"/>
          </ac:picMkLst>
        </pc:picChg>
      </pc:sldChg>
      <pc:sldChg chg="modSp">
        <pc:chgData name="Jennifer Han" userId="S::jhan56@syr.edu::600b74e0-5e83-4739-97e4-06bbe3cc5fd2" providerId="AD" clId="Web-{0E221A59-F501-47BA-A9E2-FD66A5FA7B94}" dt="2022-06-20T00:54:06.151" v="39" actId="20577"/>
        <pc:sldMkLst>
          <pc:docMk/>
          <pc:sldMk cId="1857247787" sldId="339"/>
        </pc:sldMkLst>
        <pc:spChg chg="mod">
          <ac:chgData name="Jennifer Han" userId="S::jhan56@syr.edu::600b74e0-5e83-4739-97e4-06bbe3cc5fd2" providerId="AD" clId="Web-{0E221A59-F501-47BA-A9E2-FD66A5FA7B94}" dt="2022-06-20T00:54:06.151" v="39" actId="20577"/>
          <ac:spMkLst>
            <pc:docMk/>
            <pc:sldMk cId="1857247787" sldId="339"/>
            <ac:spMk id="2" creationId="{29B192C1-AD18-4A50-8A2A-0D2E14B12993}"/>
          </ac:spMkLst>
        </pc:spChg>
      </pc:sldChg>
      <pc:sldChg chg="modSp">
        <pc:chgData name="Jennifer Han" userId="S::jhan56@syr.edu::600b74e0-5e83-4739-97e4-06bbe3cc5fd2" providerId="AD" clId="Web-{0E221A59-F501-47BA-A9E2-FD66A5FA7B94}" dt="2022-06-20T00:54:16.588" v="60" actId="20577"/>
        <pc:sldMkLst>
          <pc:docMk/>
          <pc:sldMk cId="747155060" sldId="341"/>
        </pc:sldMkLst>
        <pc:spChg chg="mod">
          <ac:chgData name="Jennifer Han" userId="S::jhan56@syr.edu::600b74e0-5e83-4739-97e4-06bbe3cc5fd2" providerId="AD" clId="Web-{0E221A59-F501-47BA-A9E2-FD66A5FA7B94}" dt="2022-06-20T00:54:16.588" v="60" actId="20577"/>
          <ac:spMkLst>
            <pc:docMk/>
            <pc:sldMk cId="747155060" sldId="341"/>
            <ac:spMk id="2" creationId="{EB212CC9-F550-F245-B105-23DB02F54A82}"/>
          </ac:spMkLst>
        </pc:spChg>
      </pc:sldChg>
    </pc:docChg>
  </pc:docChgLst>
  <pc:docChgLst>
    <pc:chgData name="Andrew Dobkowski" userId="b3a574ca-f9de-4250-b638-fd671546ae7b" providerId="ADAL" clId="{9CA49BC2-454E-4FCB-9546-51D611A7AB96}"/>
    <pc:docChg chg="addSld delSld modSld">
      <pc:chgData name="Andrew Dobkowski" userId="b3a574ca-f9de-4250-b638-fd671546ae7b" providerId="ADAL" clId="{9CA49BC2-454E-4FCB-9546-51D611A7AB96}" dt="2022-06-17T01:05:51.837" v="87" actId="20577"/>
      <pc:docMkLst>
        <pc:docMk/>
      </pc:docMkLst>
      <pc:sldChg chg="addSp modSp mod">
        <pc:chgData name="Andrew Dobkowski" userId="b3a574ca-f9de-4250-b638-fd671546ae7b" providerId="ADAL" clId="{9CA49BC2-454E-4FCB-9546-51D611A7AB96}" dt="2022-06-17T01:05:11.374" v="70" actId="20577"/>
        <pc:sldMkLst>
          <pc:docMk/>
          <pc:sldMk cId="637291391" sldId="307"/>
        </pc:sldMkLst>
        <pc:spChg chg="mod">
          <ac:chgData name="Andrew Dobkowski" userId="b3a574ca-f9de-4250-b638-fd671546ae7b" providerId="ADAL" clId="{9CA49BC2-454E-4FCB-9546-51D611A7AB96}" dt="2022-06-17T01:05:11.374" v="70" actId="20577"/>
          <ac:spMkLst>
            <pc:docMk/>
            <pc:sldMk cId="637291391" sldId="307"/>
            <ac:spMk id="2" creationId="{EB212CC9-F550-F245-B105-23DB02F54A82}"/>
          </ac:spMkLst>
        </pc:spChg>
        <pc:spChg chg="add mod">
          <ac:chgData name="Andrew Dobkowski" userId="b3a574ca-f9de-4250-b638-fd671546ae7b" providerId="ADAL" clId="{9CA49BC2-454E-4FCB-9546-51D611A7AB96}" dt="2022-06-17T01:03:51.292" v="3" actId="20577"/>
          <ac:spMkLst>
            <pc:docMk/>
            <pc:sldMk cId="637291391" sldId="307"/>
            <ac:spMk id="3" creationId="{EFE3D3CD-0A9C-F3F7-FC35-1D8D4EB68000}"/>
          </ac:spMkLst>
        </pc:spChg>
      </pc:sldChg>
      <pc:sldChg chg="modSp mod">
        <pc:chgData name="Andrew Dobkowski" userId="b3a574ca-f9de-4250-b638-fd671546ae7b" providerId="ADAL" clId="{9CA49BC2-454E-4FCB-9546-51D611A7AB96}" dt="2022-06-17T01:04:34.206" v="53" actId="20577"/>
        <pc:sldMkLst>
          <pc:docMk/>
          <pc:sldMk cId="1789300264" sldId="308"/>
        </pc:sldMkLst>
        <pc:spChg chg="mod">
          <ac:chgData name="Andrew Dobkowski" userId="b3a574ca-f9de-4250-b638-fd671546ae7b" providerId="ADAL" clId="{9CA49BC2-454E-4FCB-9546-51D611A7AB96}" dt="2022-06-17T01:04:34.206" v="53" actId="20577"/>
          <ac:spMkLst>
            <pc:docMk/>
            <pc:sldMk cId="1789300264" sldId="308"/>
            <ac:spMk id="2" creationId="{4A9293D4-7B34-412E-9429-C97DE2D0C75E}"/>
          </ac:spMkLst>
        </pc:spChg>
      </pc:sldChg>
      <pc:sldChg chg="modSp mod">
        <pc:chgData name="Andrew Dobkowski" userId="b3a574ca-f9de-4250-b638-fd671546ae7b" providerId="ADAL" clId="{9CA49BC2-454E-4FCB-9546-51D611A7AB96}" dt="2022-06-17T01:04:38.654" v="62" actId="20577"/>
        <pc:sldMkLst>
          <pc:docMk/>
          <pc:sldMk cId="3146200451" sldId="309"/>
        </pc:sldMkLst>
        <pc:spChg chg="mod">
          <ac:chgData name="Andrew Dobkowski" userId="b3a574ca-f9de-4250-b638-fd671546ae7b" providerId="ADAL" clId="{9CA49BC2-454E-4FCB-9546-51D611A7AB96}" dt="2022-06-17T01:04:38.654" v="62" actId="20577"/>
          <ac:spMkLst>
            <pc:docMk/>
            <pc:sldMk cId="3146200451" sldId="309"/>
            <ac:spMk id="2" creationId="{4A9293D4-7B34-412E-9429-C97DE2D0C75E}"/>
          </ac:spMkLst>
        </pc:spChg>
      </pc:sldChg>
      <pc:sldChg chg="modSp mod">
        <pc:chgData name="Andrew Dobkowski" userId="b3a574ca-f9de-4250-b638-fd671546ae7b" providerId="ADAL" clId="{9CA49BC2-454E-4FCB-9546-51D611A7AB96}" dt="2022-06-17T01:03:56.093" v="11" actId="20577"/>
        <pc:sldMkLst>
          <pc:docMk/>
          <pc:sldMk cId="2368952619" sldId="320"/>
        </pc:sldMkLst>
        <pc:spChg chg="mod">
          <ac:chgData name="Andrew Dobkowski" userId="b3a574ca-f9de-4250-b638-fd671546ae7b" providerId="ADAL" clId="{9CA49BC2-454E-4FCB-9546-51D611A7AB96}" dt="2022-06-17T01:03:56.093" v="11" actId="20577"/>
          <ac:spMkLst>
            <pc:docMk/>
            <pc:sldMk cId="2368952619" sldId="320"/>
            <ac:spMk id="2" creationId="{EB212CC9-F550-F245-B105-23DB02F54A82}"/>
          </ac:spMkLst>
        </pc:spChg>
      </pc:sldChg>
      <pc:sldChg chg="modSp mod">
        <pc:chgData name="Andrew Dobkowski" userId="b3a574ca-f9de-4250-b638-fd671546ae7b" providerId="ADAL" clId="{9CA49BC2-454E-4FCB-9546-51D611A7AB96}" dt="2022-06-17T01:05:42.402" v="79" actId="20577"/>
        <pc:sldMkLst>
          <pc:docMk/>
          <pc:sldMk cId="3447699865" sldId="323"/>
        </pc:sldMkLst>
        <pc:spChg chg="mod">
          <ac:chgData name="Andrew Dobkowski" userId="b3a574ca-f9de-4250-b638-fd671546ae7b" providerId="ADAL" clId="{9CA49BC2-454E-4FCB-9546-51D611A7AB96}" dt="2022-06-17T01:05:42.402" v="79" actId="20577"/>
          <ac:spMkLst>
            <pc:docMk/>
            <pc:sldMk cId="3447699865" sldId="323"/>
            <ac:spMk id="2" creationId="{4A9293D4-7B34-412E-9429-C97DE2D0C75E}"/>
          </ac:spMkLst>
        </pc:spChg>
      </pc:sldChg>
      <pc:sldChg chg="del">
        <pc:chgData name="Andrew Dobkowski" userId="b3a574ca-f9de-4250-b638-fd671546ae7b" providerId="ADAL" clId="{9CA49BC2-454E-4FCB-9546-51D611A7AB96}" dt="2022-06-17T01:05:45.479" v="80" actId="47"/>
        <pc:sldMkLst>
          <pc:docMk/>
          <pc:sldMk cId="2678627527" sldId="332"/>
        </pc:sldMkLst>
      </pc:sldChg>
      <pc:sldChg chg="modSp mod">
        <pc:chgData name="Andrew Dobkowski" userId="b3a574ca-f9de-4250-b638-fd671546ae7b" providerId="ADAL" clId="{9CA49BC2-454E-4FCB-9546-51D611A7AB96}" dt="2022-06-17T01:04:24.478" v="44" actId="20577"/>
        <pc:sldMkLst>
          <pc:docMk/>
          <pc:sldMk cId="1998316094" sldId="333"/>
        </pc:sldMkLst>
        <pc:spChg chg="mod">
          <ac:chgData name="Andrew Dobkowski" userId="b3a574ca-f9de-4250-b638-fd671546ae7b" providerId="ADAL" clId="{9CA49BC2-454E-4FCB-9546-51D611A7AB96}" dt="2022-06-17T01:04:24.478" v="44" actId="20577"/>
          <ac:spMkLst>
            <pc:docMk/>
            <pc:sldMk cId="1998316094" sldId="333"/>
            <ac:spMk id="2" creationId="{D0FB63F7-A21C-4BA9-B408-7AEB22A5C5A9}"/>
          </ac:spMkLst>
        </pc:spChg>
      </pc:sldChg>
      <pc:sldChg chg="modSp mod">
        <pc:chgData name="Andrew Dobkowski" userId="b3a574ca-f9de-4250-b638-fd671546ae7b" providerId="ADAL" clId="{9CA49BC2-454E-4FCB-9546-51D611A7AB96}" dt="2022-06-17T01:05:51.837" v="87" actId="20577"/>
        <pc:sldMkLst>
          <pc:docMk/>
          <pc:sldMk cId="646762083" sldId="334"/>
        </pc:sldMkLst>
        <pc:spChg chg="mod">
          <ac:chgData name="Andrew Dobkowski" userId="b3a574ca-f9de-4250-b638-fd671546ae7b" providerId="ADAL" clId="{9CA49BC2-454E-4FCB-9546-51D611A7AB96}" dt="2022-06-17T01:05:51.837" v="87" actId="20577"/>
          <ac:spMkLst>
            <pc:docMk/>
            <pc:sldMk cId="646762083" sldId="334"/>
            <ac:spMk id="4" creationId="{B8A99AA3-7B3C-4EAB-8DCE-CC929642D186}"/>
          </ac:spMkLst>
        </pc:spChg>
      </pc:sldChg>
      <pc:sldChg chg="modSp mod">
        <pc:chgData name="Andrew Dobkowski" userId="b3a574ca-f9de-4250-b638-fd671546ae7b" providerId="ADAL" clId="{9CA49BC2-454E-4FCB-9546-51D611A7AB96}" dt="2022-06-17T01:04:17.982" v="37" actId="20577"/>
        <pc:sldMkLst>
          <pc:docMk/>
          <pc:sldMk cId="1857247787" sldId="339"/>
        </pc:sldMkLst>
        <pc:spChg chg="mod">
          <ac:chgData name="Andrew Dobkowski" userId="b3a574ca-f9de-4250-b638-fd671546ae7b" providerId="ADAL" clId="{9CA49BC2-454E-4FCB-9546-51D611A7AB96}" dt="2022-06-17T01:04:17.982" v="37" actId="20577"/>
          <ac:spMkLst>
            <pc:docMk/>
            <pc:sldMk cId="1857247787" sldId="339"/>
            <ac:spMk id="2" creationId="{29B192C1-AD18-4A50-8A2A-0D2E14B12993}"/>
          </ac:spMkLst>
        </pc:spChg>
      </pc:sldChg>
      <pc:sldChg chg="modSp mod">
        <pc:chgData name="Andrew Dobkowski" userId="b3a574ca-f9de-4250-b638-fd671546ae7b" providerId="ADAL" clId="{9CA49BC2-454E-4FCB-9546-51D611A7AB96}" dt="2022-06-17T01:04:01.293" v="19" actId="20577"/>
        <pc:sldMkLst>
          <pc:docMk/>
          <pc:sldMk cId="2721787953" sldId="340"/>
        </pc:sldMkLst>
        <pc:spChg chg="mod">
          <ac:chgData name="Andrew Dobkowski" userId="b3a574ca-f9de-4250-b638-fd671546ae7b" providerId="ADAL" clId="{9CA49BC2-454E-4FCB-9546-51D611A7AB96}" dt="2022-06-17T01:04:01.293" v="19" actId="20577"/>
          <ac:spMkLst>
            <pc:docMk/>
            <pc:sldMk cId="2721787953" sldId="340"/>
            <ac:spMk id="2" creationId="{EB212CC9-F550-F245-B105-23DB02F54A82}"/>
          </ac:spMkLst>
        </pc:spChg>
      </pc:sldChg>
      <pc:sldChg chg="modSp mod">
        <pc:chgData name="Andrew Dobkowski" userId="b3a574ca-f9de-4250-b638-fd671546ae7b" providerId="ADAL" clId="{9CA49BC2-454E-4FCB-9546-51D611A7AB96}" dt="2022-06-17T01:04:06.765" v="28" actId="20577"/>
        <pc:sldMkLst>
          <pc:docMk/>
          <pc:sldMk cId="747155060" sldId="341"/>
        </pc:sldMkLst>
        <pc:spChg chg="mod">
          <ac:chgData name="Andrew Dobkowski" userId="b3a574ca-f9de-4250-b638-fd671546ae7b" providerId="ADAL" clId="{9CA49BC2-454E-4FCB-9546-51D611A7AB96}" dt="2022-06-17T01:04:06.765" v="28" actId="20577"/>
          <ac:spMkLst>
            <pc:docMk/>
            <pc:sldMk cId="747155060" sldId="341"/>
            <ac:spMk id="2" creationId="{EB212CC9-F550-F245-B105-23DB02F54A82}"/>
          </ac:spMkLst>
        </pc:spChg>
      </pc:sldChg>
      <pc:sldChg chg="add">
        <pc:chgData name="Andrew Dobkowski" userId="b3a574ca-f9de-4250-b638-fd671546ae7b" providerId="ADAL" clId="{9CA49BC2-454E-4FCB-9546-51D611A7AB96}" dt="2022-06-17T01:05:05.938" v="63"/>
        <pc:sldMkLst>
          <pc:docMk/>
          <pc:sldMk cId="2309482818" sldId="342"/>
        </pc:sldMkLst>
      </pc:sldChg>
    </pc:docChg>
  </pc:docChgLst>
  <pc:docChgLst>
    <pc:chgData name="Alison Reikher" userId="c181db58-dbfb-4a85-9838-5b2672157a05" providerId="ADAL" clId="{BF2D68F8-D222-3A40-A3AE-54AD4305A14A}"/>
    <pc:docChg chg="undo custSel addSld modSld">
      <pc:chgData name="Alison Reikher" userId="c181db58-dbfb-4a85-9838-5b2672157a05" providerId="ADAL" clId="{BF2D68F8-D222-3A40-A3AE-54AD4305A14A}" dt="2022-06-18T00:55:51.245" v="102" actId="1076"/>
      <pc:docMkLst>
        <pc:docMk/>
      </pc:docMkLst>
      <pc:sldChg chg="addSp delSp modSp mod">
        <pc:chgData name="Alison Reikher" userId="c181db58-dbfb-4a85-9838-5b2672157a05" providerId="ADAL" clId="{BF2D68F8-D222-3A40-A3AE-54AD4305A14A}" dt="2022-06-17T01:37:35.252" v="23" actId="1076"/>
        <pc:sldMkLst>
          <pc:docMk/>
          <pc:sldMk cId="3447699865" sldId="323"/>
        </pc:sldMkLst>
        <pc:picChg chg="add del mod">
          <ac:chgData name="Alison Reikher" userId="c181db58-dbfb-4a85-9838-5b2672157a05" providerId="ADAL" clId="{BF2D68F8-D222-3A40-A3AE-54AD4305A14A}" dt="2022-06-17T01:36:49.640" v="10" actId="478"/>
          <ac:picMkLst>
            <pc:docMk/>
            <pc:sldMk cId="3447699865" sldId="323"/>
            <ac:picMk id="4" creationId="{3689087E-6693-4C18-903B-A669AAD3D0F3}"/>
          </ac:picMkLst>
        </pc:picChg>
        <pc:picChg chg="add del mod">
          <ac:chgData name="Alison Reikher" userId="c181db58-dbfb-4a85-9838-5b2672157a05" providerId="ADAL" clId="{BF2D68F8-D222-3A40-A3AE-54AD4305A14A}" dt="2022-06-17T01:36:06.239" v="7"/>
          <ac:picMkLst>
            <pc:docMk/>
            <pc:sldMk cId="3447699865" sldId="323"/>
            <ac:picMk id="6" creationId="{BF1F086E-C9A9-02C8-FE31-6FB90183D7B1}"/>
          </ac:picMkLst>
        </pc:picChg>
        <pc:picChg chg="add mod">
          <ac:chgData name="Alison Reikher" userId="c181db58-dbfb-4a85-9838-5b2672157a05" providerId="ADAL" clId="{BF2D68F8-D222-3A40-A3AE-54AD4305A14A}" dt="2022-06-17T01:37:35.252" v="23" actId="1076"/>
          <ac:picMkLst>
            <pc:docMk/>
            <pc:sldMk cId="3447699865" sldId="323"/>
            <ac:picMk id="8" creationId="{86AEFE7E-0891-D0CD-D5E7-DF999CB9EBE6}"/>
          </ac:picMkLst>
        </pc:picChg>
        <pc:picChg chg="add mod">
          <ac:chgData name="Alison Reikher" userId="c181db58-dbfb-4a85-9838-5b2672157a05" providerId="ADAL" clId="{BF2D68F8-D222-3A40-A3AE-54AD4305A14A}" dt="2022-06-17T01:37:31.570" v="22" actId="14100"/>
          <ac:picMkLst>
            <pc:docMk/>
            <pc:sldMk cId="3447699865" sldId="323"/>
            <ac:picMk id="10" creationId="{0C2363A8-CDD8-3698-4E56-ED96CCE5F12F}"/>
          </ac:picMkLst>
        </pc:picChg>
      </pc:sldChg>
      <pc:sldChg chg="modSp mod">
        <pc:chgData name="Alison Reikher" userId="c181db58-dbfb-4a85-9838-5b2672157a05" providerId="ADAL" clId="{BF2D68F8-D222-3A40-A3AE-54AD4305A14A}" dt="2022-06-18T00:54:39.559" v="94" actId="403"/>
        <pc:sldMkLst>
          <pc:docMk/>
          <pc:sldMk cId="1857247787" sldId="339"/>
        </pc:sldMkLst>
        <pc:spChg chg="mod">
          <ac:chgData name="Alison Reikher" userId="c181db58-dbfb-4a85-9838-5b2672157a05" providerId="ADAL" clId="{BF2D68F8-D222-3A40-A3AE-54AD4305A14A}" dt="2022-06-18T00:54:39.559" v="94" actId="403"/>
          <ac:spMkLst>
            <pc:docMk/>
            <pc:sldMk cId="1857247787" sldId="339"/>
            <ac:spMk id="6" creationId="{1764F597-643E-4168-BA66-B60D52D30AF4}"/>
          </ac:spMkLst>
        </pc:spChg>
      </pc:sldChg>
      <pc:sldChg chg="modSp mod">
        <pc:chgData name="Alison Reikher" userId="c181db58-dbfb-4a85-9838-5b2672157a05" providerId="ADAL" clId="{BF2D68F8-D222-3A40-A3AE-54AD4305A14A}" dt="2022-06-18T00:52:38.752" v="92" actId="115"/>
        <pc:sldMkLst>
          <pc:docMk/>
          <pc:sldMk cId="2721787953" sldId="340"/>
        </pc:sldMkLst>
        <pc:spChg chg="mod">
          <ac:chgData name="Alison Reikher" userId="c181db58-dbfb-4a85-9838-5b2672157a05" providerId="ADAL" clId="{BF2D68F8-D222-3A40-A3AE-54AD4305A14A}" dt="2022-06-18T00:52:38.752" v="92" actId="115"/>
          <ac:spMkLst>
            <pc:docMk/>
            <pc:sldMk cId="2721787953" sldId="340"/>
            <ac:spMk id="6" creationId="{C7BB3677-BC23-8084-2D60-9EEB09476877}"/>
          </ac:spMkLst>
        </pc:spChg>
      </pc:sldChg>
      <pc:sldChg chg="addSp modSp mod">
        <pc:chgData name="Alison Reikher" userId="c181db58-dbfb-4a85-9838-5b2672157a05" providerId="ADAL" clId="{BF2D68F8-D222-3A40-A3AE-54AD4305A14A}" dt="2022-06-18T00:55:51.245" v="102" actId="1076"/>
        <pc:sldMkLst>
          <pc:docMk/>
          <pc:sldMk cId="747155060" sldId="341"/>
        </pc:sldMkLst>
        <pc:picChg chg="add mod modCrop">
          <ac:chgData name="Alison Reikher" userId="c181db58-dbfb-4a85-9838-5b2672157a05" providerId="ADAL" clId="{BF2D68F8-D222-3A40-A3AE-54AD4305A14A}" dt="2022-06-18T00:55:51.245" v="102" actId="1076"/>
          <ac:picMkLst>
            <pc:docMk/>
            <pc:sldMk cId="747155060" sldId="341"/>
            <ac:picMk id="4" creationId="{FFC44B03-09AB-6C34-33AF-FDA2DC2507D2}"/>
          </ac:picMkLst>
        </pc:picChg>
      </pc:sldChg>
      <pc:sldChg chg="addSp delSp modSp new mod">
        <pc:chgData name="Alison Reikher" userId="c181db58-dbfb-4a85-9838-5b2672157a05" providerId="ADAL" clId="{BF2D68F8-D222-3A40-A3AE-54AD4305A14A}" dt="2022-06-17T01:38:49.548" v="82" actId="1076"/>
        <pc:sldMkLst>
          <pc:docMk/>
          <pc:sldMk cId="1711386305" sldId="343"/>
        </pc:sldMkLst>
        <pc:spChg chg="mod">
          <ac:chgData name="Alison Reikher" userId="c181db58-dbfb-4a85-9838-5b2672157a05" providerId="ADAL" clId="{BF2D68F8-D222-3A40-A3AE-54AD4305A14A}" dt="2022-06-17T01:38:29.965" v="78" actId="20577"/>
          <ac:spMkLst>
            <pc:docMk/>
            <pc:sldMk cId="1711386305" sldId="343"/>
            <ac:spMk id="2" creationId="{2907E735-F359-5029-7E1B-BC7545C2CB5C}"/>
          </ac:spMkLst>
        </pc:spChg>
        <pc:spChg chg="del">
          <ac:chgData name="Alison Reikher" userId="c181db58-dbfb-4a85-9838-5b2672157a05" providerId="ADAL" clId="{BF2D68F8-D222-3A40-A3AE-54AD4305A14A}" dt="2022-06-17T01:38:01.494" v="25" actId="478"/>
          <ac:spMkLst>
            <pc:docMk/>
            <pc:sldMk cId="1711386305" sldId="343"/>
            <ac:spMk id="3" creationId="{C5DDD560-463F-3E37-C878-FA433F6D33B6}"/>
          </ac:spMkLst>
        </pc:spChg>
        <pc:spChg chg="del mod">
          <ac:chgData name="Alison Reikher" userId="c181db58-dbfb-4a85-9838-5b2672157a05" providerId="ADAL" clId="{BF2D68F8-D222-3A40-A3AE-54AD4305A14A}" dt="2022-06-17T01:38:05.334" v="28" actId="478"/>
          <ac:spMkLst>
            <pc:docMk/>
            <pc:sldMk cId="1711386305" sldId="343"/>
            <ac:spMk id="4" creationId="{AE850F79-3157-AB0A-E614-99C2C8907ADB}"/>
          </ac:spMkLst>
        </pc:spChg>
        <pc:spChg chg="del">
          <ac:chgData name="Alison Reikher" userId="c181db58-dbfb-4a85-9838-5b2672157a05" providerId="ADAL" clId="{BF2D68F8-D222-3A40-A3AE-54AD4305A14A}" dt="2022-06-17T01:38:02.897" v="26" actId="478"/>
          <ac:spMkLst>
            <pc:docMk/>
            <pc:sldMk cId="1711386305" sldId="343"/>
            <ac:spMk id="5" creationId="{DFCB7459-4490-6FFB-7F48-1676D2CA1BBA}"/>
          </ac:spMkLst>
        </pc:spChg>
        <pc:spChg chg="del">
          <ac:chgData name="Alison Reikher" userId="c181db58-dbfb-4a85-9838-5b2672157a05" providerId="ADAL" clId="{BF2D68F8-D222-3A40-A3AE-54AD4305A14A}" dt="2022-06-17T01:38:07.247" v="29" actId="478"/>
          <ac:spMkLst>
            <pc:docMk/>
            <pc:sldMk cId="1711386305" sldId="343"/>
            <ac:spMk id="6" creationId="{499A579E-6864-EF59-DF44-A2602E1F0629}"/>
          </ac:spMkLst>
        </pc:spChg>
        <pc:picChg chg="add mod">
          <ac:chgData name="Alison Reikher" userId="c181db58-dbfb-4a85-9838-5b2672157a05" providerId="ADAL" clId="{BF2D68F8-D222-3A40-A3AE-54AD4305A14A}" dt="2022-06-17T01:38:49.548" v="82" actId="1076"/>
          <ac:picMkLst>
            <pc:docMk/>
            <pc:sldMk cId="1711386305" sldId="343"/>
            <ac:picMk id="8" creationId="{E11DF047-25B1-EE26-0E16-18E00F854031}"/>
          </ac:picMkLst>
        </pc:picChg>
      </pc:sldChg>
    </pc:docChg>
  </pc:docChgLst>
  <pc:docChgLst>
    <pc:chgData name="Zachary Chipman" userId="S::zchipman@syr.edu::941ef2d8-4bbc-41e1-a1de-7e250661f666" providerId="AD" clId="Web-{CBDC3555-9D72-44E9-86F2-0A7CFC147403}"/>
    <pc:docChg chg="modSld">
      <pc:chgData name="Zachary Chipman" userId="S::zchipman@syr.edu::941ef2d8-4bbc-41e1-a1de-7e250661f666" providerId="AD" clId="Web-{CBDC3555-9D72-44E9-86F2-0A7CFC147403}" dt="2022-06-19T00:25:23.484" v="461" actId="20577"/>
      <pc:docMkLst>
        <pc:docMk/>
      </pc:docMkLst>
      <pc:sldChg chg="modSp">
        <pc:chgData name="Zachary Chipman" userId="S::zchipman@syr.edu::941ef2d8-4bbc-41e1-a1de-7e250661f666" providerId="AD" clId="Web-{CBDC3555-9D72-44E9-86F2-0A7CFC147403}" dt="2022-06-19T00:25:23.484" v="461" actId="20577"/>
        <pc:sldMkLst>
          <pc:docMk/>
          <pc:sldMk cId="646762083" sldId="334"/>
        </pc:sldMkLst>
        <pc:spChg chg="mod">
          <ac:chgData name="Zachary Chipman" userId="S::zchipman@syr.edu::941ef2d8-4bbc-41e1-a1de-7e250661f666" providerId="AD" clId="Web-{CBDC3555-9D72-44E9-86F2-0A7CFC147403}" dt="2022-06-19T00:11:06.849" v="332" actId="20577"/>
          <ac:spMkLst>
            <pc:docMk/>
            <pc:sldMk cId="646762083" sldId="334"/>
            <ac:spMk id="4" creationId="{B8A99AA3-7B3C-4EAB-8DCE-CC929642D186}"/>
          </ac:spMkLst>
        </pc:spChg>
        <pc:spChg chg="mod">
          <ac:chgData name="Zachary Chipman" userId="S::zchipman@syr.edu::941ef2d8-4bbc-41e1-a1de-7e250661f666" providerId="AD" clId="Web-{CBDC3555-9D72-44E9-86F2-0A7CFC147403}" dt="2022-06-19T00:25:23.484" v="461" actId="20577"/>
          <ac:spMkLst>
            <pc:docMk/>
            <pc:sldMk cId="646762083" sldId="334"/>
            <ac:spMk id="5" creationId="{3A92AEBC-9BC3-D4E3-E73A-ACC89A48B4C3}"/>
          </ac:spMkLst>
        </pc:spChg>
      </pc:sldChg>
    </pc:docChg>
  </pc:docChgLst>
  <pc:docChgLst>
    <pc:chgData name="Kevin Hager" userId="S::kbhager@syr.edu::cc3211e2-86d5-4ee4-a7ea-dbc4c7cbe6aa" providerId="AD" clId="Web-{7989BC5A-7819-4B77-A710-B633D9124FA9}"/>
    <pc:docChg chg="modSld">
      <pc:chgData name="Kevin Hager" userId="S::kbhager@syr.edu::cc3211e2-86d5-4ee4-a7ea-dbc4c7cbe6aa" providerId="AD" clId="Web-{7989BC5A-7819-4B77-A710-B633D9124FA9}" dt="2022-06-19T16:32:49.049" v="13" actId="20577"/>
      <pc:docMkLst>
        <pc:docMk/>
      </pc:docMkLst>
      <pc:sldChg chg="modSp">
        <pc:chgData name="Kevin Hager" userId="S::kbhager@syr.edu::cc3211e2-86d5-4ee4-a7ea-dbc4c7cbe6aa" providerId="AD" clId="Web-{7989BC5A-7819-4B77-A710-B633D9124FA9}" dt="2022-06-19T16:32:49.049" v="13" actId="20577"/>
        <pc:sldMkLst>
          <pc:docMk/>
          <pc:sldMk cId="2721787953" sldId="340"/>
        </pc:sldMkLst>
        <pc:spChg chg="mod">
          <ac:chgData name="Kevin Hager" userId="S::kbhager@syr.edu::cc3211e2-86d5-4ee4-a7ea-dbc4c7cbe6aa" providerId="AD" clId="Web-{7989BC5A-7819-4B77-A710-B633D9124FA9}" dt="2022-06-19T16:32:49.049" v="13" actId="20577"/>
          <ac:spMkLst>
            <pc:docMk/>
            <pc:sldMk cId="2721787953" sldId="340"/>
            <ac:spMk id="6" creationId="{C7BB3677-BC23-8084-2D60-9EEB09476877}"/>
          </ac:spMkLst>
        </pc:spChg>
      </pc:sldChg>
    </pc:docChg>
  </pc:docChgLst>
  <pc:docChgLst>
    <pc:chgData name="Jennifer Han" userId="S::jhan56@syr.edu::600b74e0-5e83-4739-97e4-06bbe3cc5fd2" providerId="AD" clId="Web-{FF473393-9435-4D47-8EB5-C1CF6BB2E78C}"/>
    <pc:docChg chg="delSld modSld">
      <pc:chgData name="Jennifer Han" userId="S::jhan56@syr.edu::600b74e0-5e83-4739-97e4-06bbe3cc5fd2" providerId="AD" clId="Web-{FF473393-9435-4D47-8EB5-C1CF6BB2E78C}" dt="2022-06-19T23:00:11.264" v="179"/>
      <pc:docMkLst>
        <pc:docMk/>
      </pc:docMkLst>
      <pc:sldChg chg="modSp">
        <pc:chgData name="Jennifer Han" userId="S::jhan56@syr.edu::600b74e0-5e83-4739-97e4-06bbe3cc5fd2" providerId="AD" clId="Web-{FF473393-9435-4D47-8EB5-C1CF6BB2E78C}" dt="2022-06-19T23:00:07.436" v="178" actId="1076"/>
        <pc:sldMkLst>
          <pc:docMk/>
          <pc:sldMk cId="637291391" sldId="307"/>
        </pc:sldMkLst>
        <pc:spChg chg="mod">
          <ac:chgData name="Jennifer Han" userId="S::jhan56@syr.edu::600b74e0-5e83-4739-97e4-06bbe3cc5fd2" providerId="AD" clId="Web-{FF473393-9435-4D47-8EB5-C1CF6BB2E78C}" dt="2022-06-19T22:55:16.966" v="6" actId="20577"/>
          <ac:spMkLst>
            <pc:docMk/>
            <pc:sldMk cId="637291391" sldId="307"/>
            <ac:spMk id="2" creationId="{EB212CC9-F550-F245-B105-23DB02F54A82}"/>
          </ac:spMkLst>
        </pc:spChg>
        <pc:spChg chg="mod">
          <ac:chgData name="Jennifer Han" userId="S::jhan56@syr.edu::600b74e0-5e83-4739-97e4-06bbe3cc5fd2" providerId="AD" clId="Web-{FF473393-9435-4D47-8EB5-C1CF6BB2E78C}" dt="2022-06-19T23:00:05.373" v="177" actId="14100"/>
          <ac:spMkLst>
            <pc:docMk/>
            <pc:sldMk cId="637291391" sldId="307"/>
            <ac:spMk id="3" creationId="{EFE3D3CD-0A9C-F3F7-FC35-1D8D4EB68000}"/>
          </ac:spMkLst>
        </pc:spChg>
        <pc:picChg chg="mod">
          <ac:chgData name="Jennifer Han" userId="S::jhan56@syr.edu::600b74e0-5e83-4739-97e4-06bbe3cc5fd2" providerId="AD" clId="Web-{FF473393-9435-4D47-8EB5-C1CF6BB2E78C}" dt="2022-06-19T23:00:07.436" v="178" actId="1076"/>
          <ac:picMkLst>
            <pc:docMk/>
            <pc:sldMk cId="637291391" sldId="307"/>
            <ac:picMk id="4" creationId="{A2CC069F-6D8B-5FF0-8D18-2C61824DA66B}"/>
          </ac:picMkLst>
        </pc:picChg>
      </pc:sldChg>
      <pc:sldChg chg="del">
        <pc:chgData name="Jennifer Han" userId="S::jhan56@syr.edu::600b74e0-5e83-4739-97e4-06bbe3cc5fd2" providerId="AD" clId="Web-{FF473393-9435-4D47-8EB5-C1CF6BB2E78C}" dt="2022-06-19T22:57:05.435" v="54"/>
        <pc:sldMkLst>
          <pc:docMk/>
          <pc:sldMk cId="2747723761" sldId="344"/>
        </pc:sldMkLst>
      </pc:sldChg>
      <pc:sldChg chg="del">
        <pc:chgData name="Jennifer Han" userId="S::jhan56@syr.edu::600b74e0-5e83-4739-97e4-06bbe3cc5fd2" providerId="AD" clId="Web-{FF473393-9435-4D47-8EB5-C1CF6BB2E78C}" dt="2022-06-19T23:00:11.264" v="179"/>
        <pc:sldMkLst>
          <pc:docMk/>
          <pc:sldMk cId="1514183935" sldId="345"/>
        </pc:sldMkLst>
      </pc:sldChg>
    </pc:docChg>
  </pc:docChgLst>
  <pc:docChgLst>
    <pc:chgData name="Zachary Chipman" userId="S::zchipman@syr.edu::941ef2d8-4bbc-41e1-a1de-7e250661f666" providerId="AD" clId="Web-{9FCED37B-B5A6-4DC6-890C-0A9438BC7EFE}"/>
    <pc:docChg chg="modSld">
      <pc:chgData name="Zachary Chipman" userId="S::zchipman@syr.edu::941ef2d8-4bbc-41e1-a1de-7e250661f666" providerId="AD" clId="Web-{9FCED37B-B5A6-4DC6-890C-0A9438BC7EFE}" dt="2022-06-18T23:29:54.848" v="74" actId="20577"/>
      <pc:docMkLst>
        <pc:docMk/>
      </pc:docMkLst>
      <pc:sldChg chg="modSp">
        <pc:chgData name="Zachary Chipman" userId="S::zchipman@syr.edu::941ef2d8-4bbc-41e1-a1de-7e250661f666" providerId="AD" clId="Web-{9FCED37B-B5A6-4DC6-890C-0A9438BC7EFE}" dt="2022-06-18T23:29:54.848" v="74" actId="20577"/>
        <pc:sldMkLst>
          <pc:docMk/>
          <pc:sldMk cId="1998316094" sldId="333"/>
        </pc:sldMkLst>
        <pc:spChg chg="mod">
          <ac:chgData name="Zachary Chipman" userId="S::zchipman@syr.edu::941ef2d8-4bbc-41e1-a1de-7e250661f666" providerId="AD" clId="Web-{9FCED37B-B5A6-4DC6-890C-0A9438BC7EFE}" dt="2022-06-18T23:29:54.848" v="74" actId="20577"/>
          <ac:spMkLst>
            <pc:docMk/>
            <pc:sldMk cId="1998316094" sldId="333"/>
            <ac:spMk id="3" creationId="{651A5551-9978-4019-8C50-94BC05EC7F3E}"/>
          </ac:spMkLst>
        </pc:spChg>
      </pc:sldChg>
    </pc:docChg>
  </pc:docChgLst>
  <pc:docChgLst>
    <pc:chgData name="Kevin Hager" userId="cc3211e2-86d5-4ee4-a7ea-dbc4c7cbe6aa" providerId="ADAL" clId="{21EDC994-4B55-41A6-8591-A595C50CC477}"/>
    <pc:docChg chg="undo redo custSel modSld">
      <pc:chgData name="Kevin Hager" userId="cc3211e2-86d5-4ee4-a7ea-dbc4c7cbe6aa" providerId="ADAL" clId="{21EDC994-4B55-41A6-8591-A595C50CC477}" dt="2022-06-19T19:24:33.639" v="21" actId="12"/>
      <pc:docMkLst>
        <pc:docMk/>
      </pc:docMkLst>
      <pc:sldChg chg="modSp mod">
        <pc:chgData name="Kevin Hager" userId="cc3211e2-86d5-4ee4-a7ea-dbc4c7cbe6aa" providerId="ADAL" clId="{21EDC994-4B55-41A6-8591-A595C50CC477}" dt="2022-06-19T19:24:33.639" v="21" actId="12"/>
        <pc:sldMkLst>
          <pc:docMk/>
          <pc:sldMk cId="2368952619" sldId="320"/>
        </pc:sldMkLst>
        <pc:spChg chg="mod">
          <ac:chgData name="Kevin Hager" userId="cc3211e2-86d5-4ee4-a7ea-dbc4c7cbe6aa" providerId="ADAL" clId="{21EDC994-4B55-41A6-8591-A595C50CC477}" dt="2022-06-19T19:18:29.050" v="5" actId="14100"/>
          <ac:spMkLst>
            <pc:docMk/>
            <pc:sldMk cId="2368952619" sldId="320"/>
            <ac:spMk id="2" creationId="{EB212CC9-F550-F245-B105-23DB02F54A82}"/>
          </ac:spMkLst>
        </pc:spChg>
        <pc:spChg chg="mod">
          <ac:chgData name="Kevin Hager" userId="cc3211e2-86d5-4ee4-a7ea-dbc4c7cbe6aa" providerId="ADAL" clId="{21EDC994-4B55-41A6-8591-A595C50CC477}" dt="2022-06-19T19:24:33.639" v="21" actId="12"/>
          <ac:spMkLst>
            <pc:docMk/>
            <pc:sldMk cId="2368952619" sldId="320"/>
            <ac:spMk id="6" creationId="{C7BB3677-BC23-8084-2D60-9EEB09476877}"/>
          </ac:spMkLst>
        </pc:spChg>
      </pc:sldChg>
      <pc:sldChg chg="modSp mod">
        <pc:chgData name="Kevin Hager" userId="cc3211e2-86d5-4ee4-a7ea-dbc4c7cbe6aa" providerId="ADAL" clId="{21EDC994-4B55-41A6-8591-A595C50CC477}" dt="2022-06-19T19:18:48.319" v="10" actId="27636"/>
        <pc:sldMkLst>
          <pc:docMk/>
          <pc:sldMk cId="2721787953" sldId="340"/>
        </pc:sldMkLst>
        <pc:spChg chg="mod">
          <ac:chgData name="Kevin Hager" userId="cc3211e2-86d5-4ee4-a7ea-dbc4c7cbe6aa" providerId="ADAL" clId="{21EDC994-4B55-41A6-8591-A595C50CC477}" dt="2022-06-19T19:18:48.319" v="10" actId="27636"/>
          <ac:spMkLst>
            <pc:docMk/>
            <pc:sldMk cId="2721787953" sldId="340"/>
            <ac:spMk id="6" creationId="{C7BB3677-BC23-8084-2D60-9EEB09476877}"/>
          </ac:spMkLst>
        </pc:spChg>
      </pc:sldChg>
    </pc:docChg>
  </pc:docChgLst>
  <pc:docChgLst>
    <pc:chgData name="Andrew Dobkowski" userId="b3a574ca-f9de-4250-b638-fd671546ae7b" providerId="ADAL" clId="{EF5DECAB-110D-483A-8523-6D2225D8E204}"/>
    <pc:docChg chg="custSel addSld modSld">
      <pc:chgData name="Andrew Dobkowski" userId="b3a574ca-f9de-4250-b638-fd671546ae7b" providerId="ADAL" clId="{EF5DECAB-110D-483A-8523-6D2225D8E204}" dt="2022-06-19T17:45:23.881" v="62" actId="1076"/>
      <pc:docMkLst>
        <pc:docMk/>
      </pc:docMkLst>
      <pc:sldChg chg="addSp delSp modSp mod">
        <pc:chgData name="Andrew Dobkowski" userId="b3a574ca-f9de-4250-b638-fd671546ae7b" providerId="ADAL" clId="{EF5DECAB-110D-483A-8523-6D2225D8E204}" dt="2022-06-19T17:12:37.817" v="51" actId="14100"/>
        <pc:sldMkLst>
          <pc:docMk/>
          <pc:sldMk cId="1789300264" sldId="308"/>
        </pc:sldMkLst>
        <pc:spChg chg="mod">
          <ac:chgData name="Andrew Dobkowski" userId="b3a574ca-f9de-4250-b638-fd671546ae7b" providerId="ADAL" clId="{EF5DECAB-110D-483A-8523-6D2225D8E204}" dt="2022-06-19T16:06:38.406" v="7" actId="20577"/>
          <ac:spMkLst>
            <pc:docMk/>
            <pc:sldMk cId="1789300264" sldId="308"/>
            <ac:spMk id="2" creationId="{4A9293D4-7B34-412E-9429-C97DE2D0C75E}"/>
          </ac:spMkLst>
        </pc:spChg>
        <pc:picChg chg="del">
          <ac:chgData name="Andrew Dobkowski" userId="b3a574ca-f9de-4250-b638-fd671546ae7b" providerId="ADAL" clId="{EF5DECAB-110D-483A-8523-6D2225D8E204}" dt="2022-06-19T17:12:13.578" v="45" actId="478"/>
          <ac:picMkLst>
            <pc:docMk/>
            <pc:sldMk cId="1789300264" sldId="308"/>
            <ac:picMk id="3" creationId="{FCB0728C-3BBF-230A-92AB-9F72C3A46570}"/>
          </ac:picMkLst>
        </pc:picChg>
        <pc:picChg chg="add mod">
          <ac:chgData name="Andrew Dobkowski" userId="b3a574ca-f9de-4250-b638-fd671546ae7b" providerId="ADAL" clId="{EF5DECAB-110D-483A-8523-6D2225D8E204}" dt="2022-06-19T17:12:37.817" v="51" actId="14100"/>
          <ac:picMkLst>
            <pc:docMk/>
            <pc:sldMk cId="1789300264" sldId="308"/>
            <ac:picMk id="5" creationId="{3712CB37-6991-48C0-70A7-0FDFBF23E196}"/>
          </ac:picMkLst>
        </pc:picChg>
      </pc:sldChg>
      <pc:sldChg chg="addSp delSp modSp mod">
        <pc:chgData name="Andrew Dobkowski" userId="b3a574ca-f9de-4250-b638-fd671546ae7b" providerId="ADAL" clId="{EF5DECAB-110D-483A-8523-6D2225D8E204}" dt="2022-06-19T17:45:23.881" v="62" actId="1076"/>
        <pc:sldMkLst>
          <pc:docMk/>
          <pc:sldMk cId="3146200451" sldId="309"/>
        </pc:sldMkLst>
        <pc:spChg chg="mod">
          <ac:chgData name="Andrew Dobkowski" userId="b3a574ca-f9de-4250-b638-fd671546ae7b" providerId="ADAL" clId="{EF5DECAB-110D-483A-8523-6D2225D8E204}" dt="2022-06-19T16:06:44.058" v="15" actId="20577"/>
          <ac:spMkLst>
            <pc:docMk/>
            <pc:sldMk cId="3146200451" sldId="309"/>
            <ac:spMk id="2" creationId="{4A9293D4-7B34-412E-9429-C97DE2D0C75E}"/>
          </ac:spMkLst>
        </pc:spChg>
        <pc:picChg chg="del">
          <ac:chgData name="Andrew Dobkowski" userId="b3a574ca-f9de-4250-b638-fd671546ae7b" providerId="ADAL" clId="{EF5DECAB-110D-483A-8523-6D2225D8E204}" dt="2022-06-19T17:43:23.884" v="57" actId="478"/>
          <ac:picMkLst>
            <pc:docMk/>
            <pc:sldMk cId="3146200451" sldId="309"/>
            <ac:picMk id="4" creationId="{A7A6485F-E0FB-775D-64D7-E8DD5ABC4D2F}"/>
          </ac:picMkLst>
        </pc:picChg>
        <pc:picChg chg="add mod">
          <ac:chgData name="Andrew Dobkowski" userId="b3a574ca-f9de-4250-b638-fd671546ae7b" providerId="ADAL" clId="{EF5DECAB-110D-483A-8523-6D2225D8E204}" dt="2022-06-19T17:45:23.881" v="62" actId="1076"/>
          <ac:picMkLst>
            <pc:docMk/>
            <pc:sldMk cId="3146200451" sldId="309"/>
            <ac:picMk id="6" creationId="{24744232-43CC-B802-35D3-3DA915C2389C}"/>
          </ac:picMkLst>
        </pc:picChg>
      </pc:sldChg>
      <pc:sldChg chg="modSp mod">
        <pc:chgData name="Andrew Dobkowski" userId="b3a574ca-f9de-4250-b638-fd671546ae7b" providerId="ADAL" clId="{EF5DECAB-110D-483A-8523-6D2225D8E204}" dt="2022-06-19T16:07:02.596" v="24" actId="14100"/>
        <pc:sldMkLst>
          <pc:docMk/>
          <pc:sldMk cId="3447699865" sldId="323"/>
        </pc:sldMkLst>
        <pc:spChg chg="mod">
          <ac:chgData name="Andrew Dobkowski" userId="b3a574ca-f9de-4250-b638-fd671546ae7b" providerId="ADAL" clId="{EF5DECAB-110D-483A-8523-6D2225D8E204}" dt="2022-06-19T16:06:55.414" v="23" actId="20577"/>
          <ac:spMkLst>
            <pc:docMk/>
            <pc:sldMk cId="3447699865" sldId="323"/>
            <ac:spMk id="2" creationId="{4A9293D4-7B34-412E-9429-C97DE2D0C75E}"/>
          </ac:spMkLst>
        </pc:spChg>
        <pc:picChg chg="mod">
          <ac:chgData name="Andrew Dobkowski" userId="b3a574ca-f9de-4250-b638-fd671546ae7b" providerId="ADAL" clId="{EF5DECAB-110D-483A-8523-6D2225D8E204}" dt="2022-06-19T16:07:02.596" v="24" actId="14100"/>
          <ac:picMkLst>
            <pc:docMk/>
            <pc:sldMk cId="3447699865" sldId="323"/>
            <ac:picMk id="8" creationId="{86AEFE7E-0891-D0CD-D5E7-DF999CB9EBE6}"/>
          </ac:picMkLst>
        </pc:picChg>
      </pc:sldChg>
      <pc:sldChg chg="modSp mod">
        <pc:chgData name="Andrew Dobkowski" userId="b3a574ca-f9de-4250-b638-fd671546ae7b" providerId="ADAL" clId="{EF5DECAB-110D-483A-8523-6D2225D8E204}" dt="2022-06-19T16:19:32.845" v="32" actId="20577"/>
        <pc:sldMkLst>
          <pc:docMk/>
          <pc:sldMk cId="1711386305" sldId="343"/>
        </pc:sldMkLst>
        <pc:spChg chg="mod">
          <ac:chgData name="Andrew Dobkowski" userId="b3a574ca-f9de-4250-b638-fd671546ae7b" providerId="ADAL" clId="{EF5DECAB-110D-483A-8523-6D2225D8E204}" dt="2022-06-19T16:19:32.845" v="32" actId="20577"/>
          <ac:spMkLst>
            <pc:docMk/>
            <pc:sldMk cId="1711386305" sldId="343"/>
            <ac:spMk id="2" creationId="{2907E735-F359-5029-7E1B-BC7545C2CB5C}"/>
          </ac:spMkLst>
        </pc:spChg>
      </pc:sldChg>
      <pc:sldChg chg="modSp add mod">
        <pc:chgData name="Andrew Dobkowski" userId="b3a574ca-f9de-4250-b638-fd671546ae7b" providerId="ADAL" clId="{EF5DECAB-110D-483A-8523-6D2225D8E204}" dt="2022-06-19T16:45:37.509" v="44" actId="20577"/>
        <pc:sldMkLst>
          <pc:docMk/>
          <pc:sldMk cId="3258498011" sldId="346"/>
        </pc:sldMkLst>
        <pc:spChg chg="mod">
          <ac:chgData name="Andrew Dobkowski" userId="b3a574ca-f9de-4250-b638-fd671546ae7b" providerId="ADAL" clId="{EF5DECAB-110D-483A-8523-6D2225D8E204}" dt="2022-06-19T16:45:37.509" v="44" actId="20577"/>
          <ac:spMkLst>
            <pc:docMk/>
            <pc:sldMk cId="3258498011" sldId="346"/>
            <ac:spMk id="4" creationId="{B8A99AA3-7B3C-4EAB-8DCE-CC929642D186}"/>
          </ac:spMkLst>
        </pc:spChg>
        <pc:spChg chg="mod">
          <ac:chgData name="Andrew Dobkowski" userId="b3a574ca-f9de-4250-b638-fd671546ae7b" providerId="ADAL" clId="{EF5DECAB-110D-483A-8523-6D2225D8E204}" dt="2022-06-19T16:45:28.530" v="34" actId="20577"/>
          <ac:spMkLst>
            <pc:docMk/>
            <pc:sldMk cId="3258498011" sldId="346"/>
            <ac:spMk id="5" creationId="{3A92AEBC-9BC3-D4E3-E73A-ACC89A48B4C3}"/>
          </ac:spMkLst>
        </pc:spChg>
      </pc:sldChg>
      <pc:sldChg chg="delSp modSp add mod">
        <pc:chgData name="Andrew Dobkowski" userId="b3a574ca-f9de-4250-b638-fd671546ae7b" providerId="ADAL" clId="{EF5DECAB-110D-483A-8523-6D2225D8E204}" dt="2022-06-19T17:43:19.049" v="56" actId="1076"/>
        <pc:sldMkLst>
          <pc:docMk/>
          <pc:sldMk cId="1531227888" sldId="347"/>
        </pc:sldMkLst>
        <pc:picChg chg="del">
          <ac:chgData name="Andrew Dobkowski" userId="b3a574ca-f9de-4250-b638-fd671546ae7b" providerId="ADAL" clId="{EF5DECAB-110D-483A-8523-6D2225D8E204}" dt="2022-06-19T17:42:57.472" v="53" actId="478"/>
          <ac:picMkLst>
            <pc:docMk/>
            <pc:sldMk cId="1531227888" sldId="347"/>
            <ac:picMk id="3" creationId="{B425C9CE-5E54-0464-D93C-2316A9532D7B}"/>
          </ac:picMkLst>
        </pc:picChg>
        <pc:picChg chg="mod">
          <ac:chgData name="Andrew Dobkowski" userId="b3a574ca-f9de-4250-b638-fd671546ae7b" providerId="ADAL" clId="{EF5DECAB-110D-483A-8523-6D2225D8E204}" dt="2022-06-19T17:43:19.049" v="56" actId="1076"/>
          <ac:picMkLst>
            <pc:docMk/>
            <pc:sldMk cId="1531227888" sldId="347"/>
            <ac:picMk id="4" creationId="{A7A6485F-E0FB-775D-64D7-E8DD5ABC4D2F}"/>
          </ac:picMkLst>
        </pc:picChg>
      </pc:sldChg>
    </pc:docChg>
  </pc:docChgLst>
  <pc:docChgLst>
    <pc:chgData name="Alison Reikher" userId="S::amreikhe@syr.edu::c181db58-dbfb-4a85-9838-5b2672157a05" providerId="AD" clId="Web-{C9F456A0-0A3E-4D0F-8A4F-1967A0BFBCC2}"/>
    <pc:docChg chg="modSld">
      <pc:chgData name="Alison Reikher" userId="S::amreikhe@syr.edu::c181db58-dbfb-4a85-9838-5b2672157a05" providerId="AD" clId="Web-{C9F456A0-0A3E-4D0F-8A4F-1967A0BFBCC2}" dt="2022-06-17T01:31:54.186" v="22" actId="1076"/>
      <pc:docMkLst>
        <pc:docMk/>
      </pc:docMkLst>
      <pc:sldChg chg="modSp">
        <pc:chgData name="Alison Reikher" userId="S::amreikhe@syr.edu::c181db58-dbfb-4a85-9838-5b2672157a05" providerId="AD" clId="Web-{C9F456A0-0A3E-4D0F-8A4F-1967A0BFBCC2}" dt="2022-06-17T01:29:15.114" v="1" actId="20577"/>
        <pc:sldMkLst>
          <pc:docMk/>
          <pc:sldMk cId="1708498781" sldId="305"/>
        </pc:sldMkLst>
        <pc:spChg chg="mod">
          <ac:chgData name="Alison Reikher" userId="S::amreikhe@syr.edu::c181db58-dbfb-4a85-9838-5b2672157a05" providerId="AD" clId="Web-{C9F456A0-0A3E-4D0F-8A4F-1967A0BFBCC2}" dt="2022-06-17T01:29:15.114" v="1" actId="20577"/>
          <ac:spMkLst>
            <pc:docMk/>
            <pc:sldMk cId="1708498781" sldId="305"/>
            <ac:spMk id="3" creationId="{55BA4CB0-D0A9-144F-A7C7-33FCA2E2E798}"/>
          </ac:spMkLst>
        </pc:spChg>
      </pc:sldChg>
      <pc:sldChg chg="addSp modSp">
        <pc:chgData name="Alison Reikher" userId="S::amreikhe@syr.edu::c181db58-dbfb-4a85-9838-5b2672157a05" providerId="AD" clId="Web-{C9F456A0-0A3E-4D0F-8A4F-1967A0BFBCC2}" dt="2022-06-17T01:30:19.759" v="6" actId="1076"/>
        <pc:sldMkLst>
          <pc:docMk/>
          <pc:sldMk cId="1789300264" sldId="308"/>
        </pc:sldMkLst>
        <pc:picChg chg="add mod">
          <ac:chgData name="Alison Reikher" userId="S::amreikhe@syr.edu::c181db58-dbfb-4a85-9838-5b2672157a05" providerId="AD" clId="Web-{C9F456A0-0A3E-4D0F-8A4F-1967A0BFBCC2}" dt="2022-06-17T01:30:19.759" v="6" actId="1076"/>
          <ac:picMkLst>
            <pc:docMk/>
            <pc:sldMk cId="1789300264" sldId="308"/>
            <ac:picMk id="3" creationId="{FCB0728C-3BBF-230A-92AB-9F72C3A46570}"/>
          </ac:picMkLst>
        </pc:picChg>
      </pc:sldChg>
      <pc:sldChg chg="addSp delSp modSp mod setBg">
        <pc:chgData name="Alison Reikher" userId="S::amreikhe@syr.edu::c181db58-dbfb-4a85-9838-5b2672157a05" providerId="AD" clId="Web-{C9F456A0-0A3E-4D0F-8A4F-1967A0BFBCC2}" dt="2022-06-17T01:31:54.186" v="22" actId="1076"/>
        <pc:sldMkLst>
          <pc:docMk/>
          <pc:sldMk cId="3146200451" sldId="309"/>
        </pc:sldMkLst>
        <pc:spChg chg="mod ord">
          <ac:chgData name="Alison Reikher" userId="S::amreikhe@syr.edu::c181db58-dbfb-4a85-9838-5b2672157a05" providerId="AD" clId="Web-{C9F456A0-0A3E-4D0F-8A4F-1967A0BFBCC2}" dt="2022-06-17T01:31:39.170" v="17"/>
          <ac:spMkLst>
            <pc:docMk/>
            <pc:sldMk cId="3146200451" sldId="309"/>
            <ac:spMk id="2" creationId="{4A9293D4-7B34-412E-9429-C97DE2D0C75E}"/>
          </ac:spMkLst>
        </pc:spChg>
        <pc:spChg chg="add del">
          <ac:chgData name="Alison Reikher" userId="S::amreikhe@syr.edu::c181db58-dbfb-4a85-9838-5b2672157a05" providerId="AD" clId="Web-{C9F456A0-0A3E-4D0F-8A4F-1967A0BFBCC2}" dt="2022-06-17T01:31:39.170" v="17"/>
          <ac:spMkLst>
            <pc:docMk/>
            <pc:sldMk cId="3146200451" sldId="309"/>
            <ac:spMk id="9" creationId="{73DE2CFE-42F2-48F0-8706-5264E012B10C}"/>
          </ac:spMkLst>
        </pc:spChg>
        <pc:picChg chg="add mod">
          <ac:chgData name="Alison Reikher" userId="S::amreikhe@syr.edu::c181db58-dbfb-4a85-9838-5b2672157a05" providerId="AD" clId="Web-{C9F456A0-0A3E-4D0F-8A4F-1967A0BFBCC2}" dt="2022-06-17T01:31:44.451" v="19" actId="1076"/>
          <ac:picMkLst>
            <pc:docMk/>
            <pc:sldMk cId="3146200451" sldId="309"/>
            <ac:picMk id="3" creationId="{B425C9CE-5E54-0464-D93C-2316A9532D7B}"/>
          </ac:picMkLst>
        </pc:picChg>
        <pc:picChg chg="add mod">
          <ac:chgData name="Alison Reikher" userId="S::amreikhe@syr.edu::c181db58-dbfb-4a85-9838-5b2672157a05" providerId="AD" clId="Web-{C9F456A0-0A3E-4D0F-8A4F-1967A0BFBCC2}" dt="2022-06-17T01:31:54.186" v="22" actId="1076"/>
          <ac:picMkLst>
            <pc:docMk/>
            <pc:sldMk cId="3146200451" sldId="309"/>
            <ac:picMk id="4" creationId="{A7A6485F-E0FB-775D-64D7-E8DD5ABC4D2F}"/>
          </ac:picMkLst>
        </pc:picChg>
      </pc:sldChg>
      <pc:sldChg chg="modSp">
        <pc:chgData name="Alison Reikher" userId="S::amreikhe@syr.edu::c181db58-dbfb-4a85-9838-5b2672157a05" providerId="AD" clId="Web-{C9F456A0-0A3E-4D0F-8A4F-1967A0BFBCC2}" dt="2022-06-17T01:29:24.256" v="2" actId="20577"/>
        <pc:sldMkLst>
          <pc:docMk/>
          <pc:sldMk cId="747155060" sldId="341"/>
        </pc:sldMkLst>
        <pc:spChg chg="mod">
          <ac:chgData name="Alison Reikher" userId="S::amreikhe@syr.edu::c181db58-dbfb-4a85-9838-5b2672157a05" providerId="AD" clId="Web-{C9F456A0-0A3E-4D0F-8A4F-1967A0BFBCC2}" dt="2022-06-17T01:29:24.256" v="2" actId="20577"/>
          <ac:spMkLst>
            <pc:docMk/>
            <pc:sldMk cId="747155060" sldId="341"/>
            <ac:spMk id="6" creationId="{C7BB3677-BC23-8084-2D60-9EEB09476877}"/>
          </ac:spMkLst>
        </pc:spChg>
      </pc:sldChg>
    </pc:docChg>
  </pc:docChgLst>
  <pc:docChgLst>
    <pc:chgData name="Kevin Hager" userId="S::kbhager@syr.edu::cc3211e2-86d5-4ee4-a7ea-dbc4c7cbe6aa" providerId="AD" clId="Web-{0F5048A1-FCC9-4543-93A7-2C6897DE8846}"/>
    <pc:docChg chg="modSld">
      <pc:chgData name="Kevin Hager" userId="S::kbhager@syr.edu::cc3211e2-86d5-4ee4-a7ea-dbc4c7cbe6aa" providerId="AD" clId="Web-{0F5048A1-FCC9-4543-93A7-2C6897DE8846}" dt="2022-06-19T19:13:55.287" v="108" actId="20577"/>
      <pc:docMkLst>
        <pc:docMk/>
      </pc:docMkLst>
      <pc:sldChg chg="modSp">
        <pc:chgData name="Kevin Hager" userId="S::kbhager@syr.edu::cc3211e2-86d5-4ee4-a7ea-dbc4c7cbe6aa" providerId="AD" clId="Web-{0F5048A1-FCC9-4543-93A7-2C6897DE8846}" dt="2022-06-19T19:13:55.287" v="108" actId="20577"/>
        <pc:sldMkLst>
          <pc:docMk/>
          <pc:sldMk cId="2368952619" sldId="320"/>
        </pc:sldMkLst>
        <pc:spChg chg="mod">
          <ac:chgData name="Kevin Hager" userId="S::kbhager@syr.edu::cc3211e2-86d5-4ee4-a7ea-dbc4c7cbe6aa" providerId="AD" clId="Web-{0F5048A1-FCC9-4543-93A7-2C6897DE8846}" dt="2022-06-19T19:03:02.979" v="20" actId="20577"/>
          <ac:spMkLst>
            <pc:docMk/>
            <pc:sldMk cId="2368952619" sldId="320"/>
            <ac:spMk id="2" creationId="{EB212CC9-F550-F245-B105-23DB02F54A82}"/>
          </ac:spMkLst>
        </pc:spChg>
        <pc:spChg chg="mod">
          <ac:chgData name="Kevin Hager" userId="S::kbhager@syr.edu::cc3211e2-86d5-4ee4-a7ea-dbc4c7cbe6aa" providerId="AD" clId="Web-{0F5048A1-FCC9-4543-93A7-2C6897DE8846}" dt="2022-06-19T19:13:55.287" v="108" actId="20577"/>
          <ac:spMkLst>
            <pc:docMk/>
            <pc:sldMk cId="2368952619" sldId="320"/>
            <ac:spMk id="6" creationId="{C7BB3677-BC23-8084-2D60-9EEB09476877}"/>
          </ac:spMkLst>
        </pc:spChg>
      </pc:sldChg>
      <pc:sldChg chg="modSp">
        <pc:chgData name="Kevin Hager" userId="S::kbhager@syr.edu::cc3211e2-86d5-4ee4-a7ea-dbc4c7cbe6aa" providerId="AD" clId="Web-{0F5048A1-FCC9-4543-93A7-2C6897DE8846}" dt="2022-06-19T19:10:54.819" v="64" actId="14100"/>
        <pc:sldMkLst>
          <pc:docMk/>
          <pc:sldMk cId="2721787953" sldId="340"/>
        </pc:sldMkLst>
        <pc:spChg chg="mod">
          <ac:chgData name="Kevin Hager" userId="S::kbhager@syr.edu::cc3211e2-86d5-4ee4-a7ea-dbc4c7cbe6aa" providerId="AD" clId="Web-{0F5048A1-FCC9-4543-93A7-2C6897DE8846}" dt="2022-06-19T19:03:09.292" v="32" actId="20577"/>
          <ac:spMkLst>
            <pc:docMk/>
            <pc:sldMk cId="2721787953" sldId="340"/>
            <ac:spMk id="2" creationId="{EB212CC9-F550-F245-B105-23DB02F54A82}"/>
          </ac:spMkLst>
        </pc:spChg>
        <pc:spChg chg="mod">
          <ac:chgData name="Kevin Hager" userId="S::kbhager@syr.edu::cc3211e2-86d5-4ee4-a7ea-dbc4c7cbe6aa" providerId="AD" clId="Web-{0F5048A1-FCC9-4543-93A7-2C6897DE8846}" dt="2022-06-19T19:10:54.819" v="64" actId="14100"/>
          <ac:spMkLst>
            <pc:docMk/>
            <pc:sldMk cId="2721787953" sldId="340"/>
            <ac:spMk id="6" creationId="{C7BB3677-BC23-8084-2D60-9EEB09476877}"/>
          </ac:spMkLst>
        </pc:spChg>
      </pc:sldChg>
    </pc:docChg>
  </pc:docChgLst>
  <pc:docChgLst>
    <pc:chgData name="Jennifer Han" userId="S::jhan56@syr.edu::600b74e0-5e83-4739-97e4-06bbe3cc5fd2" providerId="AD" clId="Web-{AA8A383C-7EB9-4D37-AC5E-C46BFAA02936}"/>
    <pc:docChg chg="delSld modSld">
      <pc:chgData name="Jennifer Han" userId="S::jhan56@syr.edu::600b74e0-5e83-4739-97e4-06bbe3cc5fd2" providerId="AD" clId="Web-{AA8A383C-7EB9-4D37-AC5E-C46BFAA02936}" dt="2022-06-19T16:16:58.258" v="132" actId="1076"/>
      <pc:docMkLst>
        <pc:docMk/>
      </pc:docMkLst>
      <pc:sldChg chg="modSp">
        <pc:chgData name="Jennifer Han" userId="S::jhan56@syr.edu::600b74e0-5e83-4739-97e4-06bbe3cc5fd2" providerId="AD" clId="Web-{AA8A383C-7EB9-4D37-AC5E-C46BFAA02936}" dt="2022-06-19T16:16:47.617" v="131" actId="1076"/>
        <pc:sldMkLst>
          <pc:docMk/>
          <pc:sldMk cId="637291391" sldId="307"/>
        </pc:sldMkLst>
        <pc:picChg chg="mod">
          <ac:chgData name="Jennifer Han" userId="S::jhan56@syr.edu::600b74e0-5e83-4739-97e4-06bbe3cc5fd2" providerId="AD" clId="Web-{AA8A383C-7EB9-4D37-AC5E-C46BFAA02936}" dt="2022-06-19T16:16:47.617" v="131" actId="1076"/>
          <ac:picMkLst>
            <pc:docMk/>
            <pc:sldMk cId="637291391" sldId="307"/>
            <ac:picMk id="4" creationId="{A2CC069F-6D8B-5FF0-8D18-2C61824DA66B}"/>
          </ac:picMkLst>
        </pc:picChg>
      </pc:sldChg>
      <pc:sldChg chg="modSp modNotes">
        <pc:chgData name="Jennifer Han" userId="S::jhan56@syr.edu::600b74e0-5e83-4739-97e4-06bbe3cc5fd2" providerId="AD" clId="Web-{AA8A383C-7EB9-4D37-AC5E-C46BFAA02936}" dt="2022-06-19T16:09:39.086" v="6"/>
        <pc:sldMkLst>
          <pc:docMk/>
          <pc:sldMk cId="2368952619" sldId="320"/>
        </pc:sldMkLst>
        <pc:spChg chg="mod">
          <ac:chgData name="Jennifer Han" userId="S::jhan56@syr.edu::600b74e0-5e83-4739-97e4-06bbe3cc5fd2" providerId="AD" clId="Web-{AA8A383C-7EB9-4D37-AC5E-C46BFAA02936}" dt="2022-06-19T16:09:33.851" v="1" actId="20577"/>
          <ac:spMkLst>
            <pc:docMk/>
            <pc:sldMk cId="2368952619" sldId="320"/>
            <ac:spMk id="2" creationId="{EB212CC9-F550-F245-B105-23DB02F54A82}"/>
          </ac:spMkLst>
        </pc:spChg>
      </pc:sldChg>
      <pc:sldChg chg="del">
        <pc:chgData name="Jennifer Han" userId="S::jhan56@syr.edu::600b74e0-5e83-4739-97e4-06bbe3cc5fd2" providerId="AD" clId="Web-{AA8A383C-7EB9-4D37-AC5E-C46BFAA02936}" dt="2022-06-19T16:16:18.601" v="130"/>
        <pc:sldMkLst>
          <pc:docMk/>
          <pc:sldMk cId="1998316094" sldId="333"/>
        </pc:sldMkLst>
      </pc:sldChg>
      <pc:sldChg chg="addSp modSp">
        <pc:chgData name="Jennifer Han" userId="S::jhan56@syr.edu::600b74e0-5e83-4739-97e4-06bbe3cc5fd2" providerId="AD" clId="Web-{AA8A383C-7EB9-4D37-AC5E-C46BFAA02936}" dt="2022-06-19T16:14:45.367" v="129" actId="20577"/>
        <pc:sldMkLst>
          <pc:docMk/>
          <pc:sldMk cId="1857247787" sldId="339"/>
        </pc:sldMkLst>
        <pc:spChg chg="mod">
          <ac:chgData name="Jennifer Han" userId="S::jhan56@syr.edu::600b74e0-5e83-4739-97e4-06bbe3cc5fd2" providerId="AD" clId="Web-{AA8A383C-7EB9-4D37-AC5E-C46BFAA02936}" dt="2022-06-19T16:10:19.851" v="34" actId="20577"/>
          <ac:spMkLst>
            <pc:docMk/>
            <pc:sldMk cId="1857247787" sldId="339"/>
            <ac:spMk id="2" creationId="{29B192C1-AD18-4A50-8A2A-0D2E14B12993}"/>
          </ac:spMkLst>
        </pc:spChg>
        <pc:spChg chg="add mod">
          <ac:chgData name="Jennifer Han" userId="S::jhan56@syr.edu::600b74e0-5e83-4739-97e4-06bbe3cc5fd2" providerId="AD" clId="Web-{AA8A383C-7EB9-4D37-AC5E-C46BFAA02936}" dt="2022-06-19T16:14:45.367" v="129" actId="20577"/>
          <ac:spMkLst>
            <pc:docMk/>
            <pc:sldMk cId="1857247787" sldId="339"/>
            <ac:spMk id="4" creationId="{BCABF707-F5CB-D478-33BC-1A9B7812C9AB}"/>
          </ac:spMkLst>
        </pc:spChg>
        <pc:spChg chg="mod">
          <ac:chgData name="Jennifer Han" userId="S::jhan56@syr.edu::600b74e0-5e83-4739-97e4-06bbe3cc5fd2" providerId="AD" clId="Web-{AA8A383C-7EB9-4D37-AC5E-C46BFAA02936}" dt="2022-06-19T16:13:36.211" v="65"/>
          <ac:spMkLst>
            <pc:docMk/>
            <pc:sldMk cId="1857247787" sldId="339"/>
            <ac:spMk id="6" creationId="{1764F597-643E-4168-BA66-B60D52D30AF4}"/>
          </ac:spMkLst>
        </pc:spChg>
      </pc:sldChg>
      <pc:sldChg chg="modSp modNotes">
        <pc:chgData name="Jennifer Han" userId="S::jhan56@syr.edu::600b74e0-5e83-4739-97e4-06bbe3cc5fd2" providerId="AD" clId="Web-{AA8A383C-7EB9-4D37-AC5E-C46BFAA02936}" dt="2022-06-19T16:09:45.148" v="15"/>
        <pc:sldMkLst>
          <pc:docMk/>
          <pc:sldMk cId="2721787953" sldId="340"/>
        </pc:sldMkLst>
        <pc:spChg chg="mod">
          <ac:chgData name="Jennifer Han" userId="S::jhan56@syr.edu::600b74e0-5e83-4739-97e4-06bbe3cc5fd2" providerId="AD" clId="Web-{AA8A383C-7EB9-4D37-AC5E-C46BFAA02936}" dt="2022-06-19T16:09:43.601" v="14" actId="20577"/>
          <ac:spMkLst>
            <pc:docMk/>
            <pc:sldMk cId="2721787953" sldId="340"/>
            <ac:spMk id="2" creationId="{EB212CC9-F550-F245-B105-23DB02F54A82}"/>
          </ac:spMkLst>
        </pc:spChg>
      </pc:sldChg>
      <pc:sldChg chg="modSp modNotes">
        <pc:chgData name="Jennifer Han" userId="S::jhan56@syr.edu::600b74e0-5e83-4739-97e4-06bbe3cc5fd2" providerId="AD" clId="Web-{AA8A383C-7EB9-4D37-AC5E-C46BFAA02936}" dt="2022-06-19T16:10:05.007" v="27"/>
        <pc:sldMkLst>
          <pc:docMk/>
          <pc:sldMk cId="747155060" sldId="341"/>
        </pc:sldMkLst>
        <pc:spChg chg="mod">
          <ac:chgData name="Jennifer Han" userId="S::jhan56@syr.edu::600b74e0-5e83-4739-97e4-06bbe3cc5fd2" providerId="AD" clId="Web-{AA8A383C-7EB9-4D37-AC5E-C46BFAA02936}" dt="2022-06-19T16:10:01.523" v="18" actId="20577"/>
          <ac:spMkLst>
            <pc:docMk/>
            <pc:sldMk cId="747155060" sldId="341"/>
            <ac:spMk id="2" creationId="{EB212CC9-F550-F245-B105-23DB02F54A82}"/>
          </ac:spMkLst>
        </pc:spChg>
        <pc:spChg chg="mod">
          <ac:chgData name="Jennifer Han" userId="S::jhan56@syr.edu::600b74e0-5e83-4739-97e4-06bbe3cc5fd2" providerId="AD" clId="Web-{AA8A383C-7EB9-4D37-AC5E-C46BFAA02936}" dt="2022-06-19T16:09:57.695" v="16" actId="14100"/>
          <ac:spMkLst>
            <pc:docMk/>
            <pc:sldMk cId="747155060" sldId="341"/>
            <ac:spMk id="6" creationId="{C7BB3677-BC23-8084-2D60-9EEB09476877}"/>
          </ac:spMkLst>
        </pc:spChg>
      </pc:sldChg>
      <pc:sldChg chg="modSp">
        <pc:chgData name="Jennifer Han" userId="S::jhan56@syr.edu::600b74e0-5e83-4739-97e4-06bbe3cc5fd2" providerId="AD" clId="Web-{AA8A383C-7EB9-4D37-AC5E-C46BFAA02936}" dt="2022-06-19T16:16:58.258" v="132" actId="1076"/>
        <pc:sldMkLst>
          <pc:docMk/>
          <pc:sldMk cId="2747723761" sldId="344"/>
        </pc:sldMkLst>
        <pc:picChg chg="mod">
          <ac:chgData name="Jennifer Han" userId="S::jhan56@syr.edu::600b74e0-5e83-4739-97e4-06bbe3cc5fd2" providerId="AD" clId="Web-{AA8A383C-7EB9-4D37-AC5E-C46BFAA02936}" dt="2022-06-19T16:16:58.258" v="132" actId="1076"/>
          <ac:picMkLst>
            <pc:docMk/>
            <pc:sldMk cId="2747723761" sldId="344"/>
            <ac:picMk id="5" creationId="{4559FEAD-0C93-7767-BEBD-E0EC00BED481}"/>
          </ac:picMkLst>
        </pc:picChg>
      </pc:sldChg>
    </pc:docChg>
  </pc:docChgLst>
  <pc:docChgLst>
    <pc:chgData name="Zachary Chipman" userId="S::zchipman@syr.edu::941ef2d8-4bbc-41e1-a1de-7e250661f666" providerId="AD" clId="Web-{C2CD5875-953B-4090-BE25-324712294D51}"/>
    <pc:docChg chg="modSld">
      <pc:chgData name="Zachary Chipman" userId="S::zchipman@syr.edu::941ef2d8-4bbc-41e1-a1de-7e250661f666" providerId="AD" clId="Web-{C2CD5875-953B-4090-BE25-324712294D51}" dt="2022-06-17T17:19:01.822" v="59" actId="1076"/>
      <pc:docMkLst>
        <pc:docMk/>
      </pc:docMkLst>
      <pc:sldChg chg="modSp">
        <pc:chgData name="Zachary Chipman" userId="S::zchipman@syr.edu::941ef2d8-4bbc-41e1-a1de-7e250661f666" providerId="AD" clId="Web-{C2CD5875-953B-4090-BE25-324712294D51}" dt="2022-06-17T17:19:01.822" v="59" actId="1076"/>
        <pc:sldMkLst>
          <pc:docMk/>
          <pc:sldMk cId="3146200451" sldId="309"/>
        </pc:sldMkLst>
        <pc:picChg chg="mod">
          <ac:chgData name="Zachary Chipman" userId="S::zchipman@syr.edu::941ef2d8-4bbc-41e1-a1de-7e250661f666" providerId="AD" clId="Web-{C2CD5875-953B-4090-BE25-324712294D51}" dt="2022-06-17T17:19:01.822" v="59" actId="1076"/>
          <ac:picMkLst>
            <pc:docMk/>
            <pc:sldMk cId="3146200451" sldId="309"/>
            <ac:picMk id="4" creationId="{A7A6485F-E0FB-775D-64D7-E8DD5ABC4D2F}"/>
          </ac:picMkLst>
        </pc:picChg>
      </pc:sldChg>
      <pc:sldChg chg="addSp modSp">
        <pc:chgData name="Zachary Chipman" userId="S::zchipman@syr.edu::941ef2d8-4bbc-41e1-a1de-7e250661f666" providerId="AD" clId="Web-{C2CD5875-953B-4090-BE25-324712294D51}" dt="2022-06-17T17:17:01.833" v="58" actId="20577"/>
        <pc:sldMkLst>
          <pc:docMk/>
          <pc:sldMk cId="646762083" sldId="334"/>
        </pc:sldMkLst>
        <pc:spChg chg="add mod">
          <ac:chgData name="Zachary Chipman" userId="S::zchipman@syr.edu::941ef2d8-4bbc-41e1-a1de-7e250661f666" providerId="AD" clId="Web-{C2CD5875-953B-4090-BE25-324712294D51}" dt="2022-06-17T17:13:20.185" v="14" actId="20577"/>
          <ac:spMkLst>
            <pc:docMk/>
            <pc:sldMk cId="646762083" sldId="334"/>
            <ac:spMk id="2" creationId="{F32FDB2C-C15F-EA7A-648B-D925306C86DA}"/>
          </ac:spMkLst>
        </pc:spChg>
        <pc:spChg chg="add mod">
          <ac:chgData name="Zachary Chipman" userId="S::zchipman@syr.edu::941ef2d8-4bbc-41e1-a1de-7e250661f666" providerId="AD" clId="Web-{C2CD5875-953B-4090-BE25-324712294D51}" dt="2022-06-17T17:17:01.833" v="58" actId="20577"/>
          <ac:spMkLst>
            <pc:docMk/>
            <pc:sldMk cId="646762083" sldId="334"/>
            <ac:spMk id="5" creationId="{3A92AEBC-9BC3-D4E3-E73A-ACC89A48B4C3}"/>
          </ac:spMkLst>
        </pc:spChg>
      </pc:sldChg>
    </pc:docChg>
  </pc:docChgLst>
  <pc:docChgLst>
    <pc:chgData name="Alison Reikher" userId="S::amreikhe@syr.edu::c181db58-dbfb-4a85-9838-5b2672157a05" providerId="AD" clId="Web-{F2E2A30E-C50F-4499-8E97-3FCBD6439D91}"/>
    <pc:docChg chg="modSld">
      <pc:chgData name="Alison Reikher" userId="S::amreikhe@syr.edu::c181db58-dbfb-4a85-9838-5b2672157a05" providerId="AD" clId="Web-{F2E2A30E-C50F-4499-8E97-3FCBD6439D91}" dt="2022-06-19T05:31:07.566" v="2" actId="20577"/>
      <pc:docMkLst>
        <pc:docMk/>
      </pc:docMkLst>
      <pc:sldChg chg="modSp">
        <pc:chgData name="Alison Reikher" userId="S::amreikhe@syr.edu::c181db58-dbfb-4a85-9838-5b2672157a05" providerId="AD" clId="Web-{F2E2A30E-C50F-4499-8E97-3FCBD6439D91}" dt="2022-06-19T05:31:07.566" v="2" actId="20577"/>
        <pc:sldMkLst>
          <pc:docMk/>
          <pc:sldMk cId="1998316094" sldId="333"/>
        </pc:sldMkLst>
        <pc:spChg chg="mod">
          <ac:chgData name="Alison Reikher" userId="S::amreikhe@syr.edu::c181db58-dbfb-4a85-9838-5b2672157a05" providerId="AD" clId="Web-{F2E2A30E-C50F-4499-8E97-3FCBD6439D91}" dt="2022-06-19T05:31:07.566" v="2" actId="20577"/>
          <ac:spMkLst>
            <pc:docMk/>
            <pc:sldMk cId="1998316094" sldId="333"/>
            <ac:spMk id="3" creationId="{651A5551-9978-4019-8C50-94BC05EC7F3E}"/>
          </ac:spMkLst>
        </pc:spChg>
      </pc:sldChg>
    </pc:docChg>
  </pc:docChgLst>
  <pc:docChgLst>
    <pc:chgData name="Alison Reikher" userId="S::amreikhe@syr.edu::c181db58-dbfb-4a85-9838-5b2672157a05" providerId="AD" clId="Web-{4DB3A6E4-88BB-4A41-9377-B18BFD214A34}"/>
    <pc:docChg chg="modSld">
      <pc:chgData name="Alison Reikher" userId="S::amreikhe@syr.edu::c181db58-dbfb-4a85-9838-5b2672157a05" providerId="AD" clId="Web-{4DB3A6E4-88BB-4A41-9377-B18BFD214A34}" dt="2022-06-17T00:19:01.118" v="2"/>
      <pc:docMkLst>
        <pc:docMk/>
      </pc:docMkLst>
      <pc:sldChg chg="addSp delSp modSp">
        <pc:chgData name="Alison Reikher" userId="S::amreikhe@syr.edu::c181db58-dbfb-4a85-9838-5b2672157a05" providerId="AD" clId="Web-{4DB3A6E4-88BB-4A41-9377-B18BFD214A34}" dt="2022-06-17T00:19:01.118" v="2"/>
        <pc:sldMkLst>
          <pc:docMk/>
          <pc:sldMk cId="1789300264" sldId="308"/>
        </pc:sldMkLst>
        <pc:spChg chg="add del mod">
          <ac:chgData name="Alison Reikher" userId="S::amreikhe@syr.edu::c181db58-dbfb-4a85-9838-5b2672157a05" providerId="AD" clId="Web-{4DB3A6E4-88BB-4A41-9377-B18BFD214A34}" dt="2022-06-17T00:19:01.118" v="2"/>
          <ac:spMkLst>
            <pc:docMk/>
            <pc:sldMk cId="1789300264" sldId="308"/>
            <ac:spMk id="3" creationId="{EC65651A-BC7A-EBE4-960E-34F7AB3F802F}"/>
          </ac:spMkLst>
        </pc:spChg>
      </pc:sldChg>
    </pc:docChg>
  </pc:docChgLst>
  <pc:docChgLst>
    <pc:chgData name="Zachary Chipman" userId="S::zchipman@syr.edu::941ef2d8-4bbc-41e1-a1de-7e250661f666" providerId="AD" clId="Web-{FF594A55-A4EF-4C4D-8723-088FFC849562}"/>
    <pc:docChg chg="modSld">
      <pc:chgData name="Zachary Chipman" userId="S::zchipman@syr.edu::941ef2d8-4bbc-41e1-a1de-7e250661f666" providerId="AD" clId="Web-{FF594A55-A4EF-4C4D-8723-088FFC849562}" dt="2022-06-19T16:51:59.867" v="5" actId="20577"/>
      <pc:docMkLst>
        <pc:docMk/>
      </pc:docMkLst>
      <pc:sldChg chg="modSp">
        <pc:chgData name="Zachary Chipman" userId="S::zchipman@syr.edu::941ef2d8-4bbc-41e1-a1de-7e250661f666" providerId="AD" clId="Web-{FF594A55-A4EF-4C4D-8723-088FFC849562}" dt="2022-06-19T16:51:59.867" v="5" actId="20577"/>
        <pc:sldMkLst>
          <pc:docMk/>
          <pc:sldMk cId="646762083" sldId="334"/>
        </pc:sldMkLst>
        <pc:spChg chg="mod">
          <ac:chgData name="Zachary Chipman" userId="S::zchipman@syr.edu::941ef2d8-4bbc-41e1-a1de-7e250661f666" providerId="AD" clId="Web-{FF594A55-A4EF-4C4D-8723-088FFC849562}" dt="2022-06-19T16:51:59.867" v="5" actId="20577"/>
          <ac:spMkLst>
            <pc:docMk/>
            <pc:sldMk cId="646762083" sldId="334"/>
            <ac:spMk id="5" creationId="{3A92AEBC-9BC3-D4E3-E73A-ACC89A48B4C3}"/>
          </ac:spMkLst>
        </pc:spChg>
      </pc:sldChg>
    </pc:docChg>
  </pc:docChgLst>
  <pc:docChgLst>
    <pc:chgData name="Alison Reikher" userId="S::amreikhe@syr.edu::c181db58-dbfb-4a85-9838-5b2672157a05" providerId="AD" clId="Web-{828FDA19-C1AA-4D4C-94F6-D7A5E1B317F9}"/>
    <pc:docChg chg="modSld">
      <pc:chgData name="Alison Reikher" userId="S::amreikhe@syr.edu::c181db58-dbfb-4a85-9838-5b2672157a05" providerId="AD" clId="Web-{828FDA19-C1AA-4D4C-94F6-D7A5E1B317F9}" dt="2022-06-19T16:19:45.078" v="52" actId="20577"/>
      <pc:docMkLst>
        <pc:docMk/>
      </pc:docMkLst>
      <pc:sldChg chg="addSp delSp modSp">
        <pc:chgData name="Alison Reikher" userId="S::amreikhe@syr.edu::c181db58-dbfb-4a85-9838-5b2672157a05" providerId="AD" clId="Web-{828FDA19-C1AA-4D4C-94F6-D7A5E1B317F9}" dt="2022-06-19T16:19:45.078" v="52" actId="20577"/>
        <pc:sldMkLst>
          <pc:docMk/>
          <pc:sldMk cId="1857247787" sldId="339"/>
        </pc:sldMkLst>
        <pc:spChg chg="del">
          <ac:chgData name="Alison Reikher" userId="S::amreikhe@syr.edu::c181db58-dbfb-4a85-9838-5b2672157a05" providerId="AD" clId="Web-{828FDA19-C1AA-4D4C-94F6-D7A5E1B317F9}" dt="2022-06-19T16:17:27.667" v="1"/>
          <ac:spMkLst>
            <pc:docMk/>
            <pc:sldMk cId="1857247787" sldId="339"/>
            <ac:spMk id="4" creationId="{BCABF707-F5CB-D478-33BC-1A9B7812C9AB}"/>
          </ac:spMkLst>
        </pc:spChg>
        <pc:spChg chg="add mod">
          <ac:chgData name="Alison Reikher" userId="S::amreikhe@syr.edu::c181db58-dbfb-4a85-9838-5b2672157a05" providerId="AD" clId="Web-{828FDA19-C1AA-4D4C-94F6-D7A5E1B317F9}" dt="2022-06-19T16:19:45.078" v="52" actId="20577"/>
          <ac:spMkLst>
            <pc:docMk/>
            <pc:sldMk cId="1857247787" sldId="339"/>
            <ac:spMk id="5" creationId="{27A4CF28-85FA-CE20-8AEC-BF48F8E20C48}"/>
          </ac:spMkLst>
        </pc:spChg>
        <pc:spChg chg="mod">
          <ac:chgData name="Alison Reikher" userId="S::amreikhe@syr.edu::c181db58-dbfb-4a85-9838-5b2672157a05" providerId="AD" clId="Web-{828FDA19-C1AA-4D4C-94F6-D7A5E1B317F9}" dt="2022-06-19T16:17:52.934" v="7" actId="14100"/>
          <ac:spMkLst>
            <pc:docMk/>
            <pc:sldMk cId="1857247787" sldId="339"/>
            <ac:spMk id="6" creationId="{1764F597-643E-4168-BA66-B60D52D30AF4}"/>
          </ac:spMkLst>
        </pc:spChg>
        <pc:picChg chg="add mod">
          <ac:chgData name="Alison Reikher" userId="S::amreikhe@syr.edu::c181db58-dbfb-4a85-9838-5b2672157a05" providerId="AD" clId="Web-{828FDA19-C1AA-4D4C-94F6-D7A5E1B317F9}" dt="2022-06-19T16:18:07.262" v="11" actId="14100"/>
          <ac:picMkLst>
            <pc:docMk/>
            <pc:sldMk cId="1857247787" sldId="339"/>
            <ac:picMk id="3" creationId="{D0D034AB-A833-D132-00BF-2E7A3A89B863}"/>
          </ac:picMkLst>
        </pc:picChg>
      </pc:sldChg>
    </pc:docChg>
  </pc:docChgLst>
  <pc:docChgLst>
    <pc:chgData name="Zachary Chipman" userId="S::zchipman@syr.edu::941ef2d8-4bbc-41e1-a1de-7e250661f666" providerId="AD" clId="Web-{78522C7C-5817-4202-908A-08A2D976591B}"/>
    <pc:docChg chg="modSld">
      <pc:chgData name="Zachary Chipman" userId="S::zchipman@syr.edu::941ef2d8-4bbc-41e1-a1de-7e250661f666" providerId="AD" clId="Web-{78522C7C-5817-4202-908A-08A2D976591B}" dt="2022-06-19T23:10:19.664" v="96" actId="20577"/>
      <pc:docMkLst>
        <pc:docMk/>
      </pc:docMkLst>
      <pc:sldChg chg="modSp">
        <pc:chgData name="Zachary Chipman" userId="S::zchipman@syr.edu::941ef2d8-4bbc-41e1-a1de-7e250661f666" providerId="AD" clId="Web-{78522C7C-5817-4202-908A-08A2D976591B}" dt="2022-06-19T23:10:19.664" v="96" actId="20577"/>
        <pc:sldMkLst>
          <pc:docMk/>
          <pc:sldMk cId="646762083" sldId="334"/>
        </pc:sldMkLst>
        <pc:spChg chg="mod">
          <ac:chgData name="Zachary Chipman" userId="S::zchipman@syr.edu::941ef2d8-4bbc-41e1-a1de-7e250661f666" providerId="AD" clId="Web-{78522C7C-5817-4202-908A-08A2D976591B}" dt="2022-06-19T23:10:19.664" v="96" actId="20577"/>
          <ac:spMkLst>
            <pc:docMk/>
            <pc:sldMk cId="646762083" sldId="334"/>
            <ac:spMk id="5" creationId="{3A92AEBC-9BC3-D4E3-E73A-ACC89A48B4C3}"/>
          </ac:spMkLst>
        </pc:spChg>
      </pc:sldChg>
    </pc:docChg>
  </pc:docChgLst>
  <pc:docChgLst>
    <pc:chgData name="Alison Reikher" userId="S::amreikhe@syr.edu::c181db58-dbfb-4a85-9838-5b2672157a05" providerId="AD" clId="Web-{317D0C31-B48C-4EDF-BAA7-D540D2F929AC}"/>
    <pc:docChg chg="modSld">
      <pc:chgData name="Alison Reikher" userId="S::amreikhe@syr.edu::c181db58-dbfb-4a85-9838-5b2672157a05" providerId="AD" clId="Web-{317D0C31-B48C-4EDF-BAA7-D540D2F929AC}" dt="2022-06-17T00:16:42.473" v="11"/>
      <pc:docMkLst>
        <pc:docMk/>
      </pc:docMkLst>
      <pc:sldChg chg="addSp delSp modSp">
        <pc:chgData name="Alison Reikher" userId="S::amreikhe@syr.edu::c181db58-dbfb-4a85-9838-5b2672157a05" providerId="AD" clId="Web-{317D0C31-B48C-4EDF-BAA7-D540D2F929AC}" dt="2022-06-17T00:16:42.473" v="11"/>
        <pc:sldMkLst>
          <pc:docMk/>
          <pc:sldMk cId="1789300264" sldId="308"/>
        </pc:sldMkLst>
        <pc:spChg chg="add del mod">
          <ac:chgData name="Alison Reikher" userId="S::amreikhe@syr.edu::c181db58-dbfb-4a85-9838-5b2672157a05" providerId="AD" clId="Web-{317D0C31-B48C-4EDF-BAA7-D540D2F929AC}" dt="2022-06-17T00:16:37.145" v="7"/>
          <ac:spMkLst>
            <pc:docMk/>
            <pc:sldMk cId="1789300264" sldId="308"/>
            <ac:spMk id="3" creationId="{A8F9A32B-7B56-DBF2-041D-31DA25CC4E61}"/>
          </ac:spMkLst>
        </pc:spChg>
        <pc:spChg chg="add del mod">
          <ac:chgData name="Alison Reikher" userId="S::amreikhe@syr.edu::c181db58-dbfb-4a85-9838-5b2672157a05" providerId="AD" clId="Web-{317D0C31-B48C-4EDF-BAA7-D540D2F929AC}" dt="2022-06-17T00:16:35.582" v="6"/>
          <ac:spMkLst>
            <pc:docMk/>
            <pc:sldMk cId="1789300264" sldId="308"/>
            <ac:spMk id="4" creationId="{6DD68121-36E8-F9C2-99BF-22688179F13F}"/>
          </ac:spMkLst>
        </pc:spChg>
        <pc:spChg chg="add del mod">
          <ac:chgData name="Alison Reikher" userId="S::amreikhe@syr.edu::c181db58-dbfb-4a85-9838-5b2672157a05" providerId="AD" clId="Web-{317D0C31-B48C-4EDF-BAA7-D540D2F929AC}" dt="2022-06-17T00:16:42.473" v="11"/>
          <ac:spMkLst>
            <pc:docMk/>
            <pc:sldMk cId="1789300264" sldId="308"/>
            <ac:spMk id="5" creationId="{0ABC42F9-7CDC-A286-7D18-78C37666CAC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01379A-EF37-704C-8538-D0F73F424F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C2CBE97-3D0C-5045-9FE9-7F95CA6BE3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CE2166-158B-7043-BC3D-862E3961CD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20385E-9AEC-AE4B-9F29-034FFD6546A1}" type="slidenum">
              <a:rPr lang="en-US" smtClean="0"/>
              <a:t>‹#›</a:t>
            </a:fld>
            <a:endParaRPr lang="en-US"/>
          </a:p>
        </p:txBody>
      </p:sp>
      <p:sp>
        <p:nvSpPr>
          <p:cNvPr id="6" name="Date Placeholder 5">
            <a:extLst>
              <a:ext uri="{FF2B5EF4-FFF2-40B4-BE49-F238E27FC236}">
                <a16:creationId xmlns:a16="http://schemas.microsoft.com/office/drawing/2014/main" id="{37B6664E-7B47-9F48-A0F4-96D7B082EC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EE0C87-C4B2-804D-A271-30F16C3C06F1}" type="datetimeFigureOut">
              <a:rPr lang="en-US" smtClean="0"/>
              <a:t>6/19/2022</a:t>
            </a:fld>
            <a:endParaRPr lang="en-US"/>
          </a:p>
        </p:txBody>
      </p:sp>
    </p:spTree>
    <p:extLst>
      <p:ext uri="{BB962C8B-B14F-4D97-AF65-F5344CB8AC3E}">
        <p14:creationId xmlns:p14="http://schemas.microsoft.com/office/powerpoint/2010/main" val="30242547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088AB-38D9-574D-9FE4-C1ABD659377A}" type="datetimeFigureOut">
              <a:rPr lang="en-US" smtClean="0"/>
              <a:t>6/19/2022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9CC7F-D7FD-7142-9894-9CD0A54CFBFA}" type="slidenum">
              <a:rPr lang="en-US" smtClean="0"/>
              <a:t>‹#›</a:t>
            </a:fld>
            <a:endParaRPr lang="en-US"/>
          </a:p>
        </p:txBody>
      </p:sp>
    </p:spTree>
    <p:extLst>
      <p:ext uri="{BB962C8B-B14F-4D97-AF65-F5344CB8AC3E}">
        <p14:creationId xmlns:p14="http://schemas.microsoft.com/office/powerpoint/2010/main" val="4292172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Kevin</a:t>
            </a:r>
          </a:p>
        </p:txBody>
      </p:sp>
      <p:sp>
        <p:nvSpPr>
          <p:cNvPr id="4" name="Slide Number Placeholder 3"/>
          <p:cNvSpPr>
            <a:spLocks noGrp="1"/>
          </p:cNvSpPr>
          <p:nvPr>
            <p:ph type="sldNum" sz="quarter" idx="5"/>
          </p:nvPr>
        </p:nvSpPr>
        <p:spPr/>
        <p:txBody>
          <a:bodyPr/>
          <a:lstStyle/>
          <a:p>
            <a:fld id="{9AC9CC7F-D7FD-7142-9894-9CD0A54CFBFA}" type="slidenum">
              <a:rPr lang="en-US" smtClean="0"/>
              <a:t>2</a:t>
            </a:fld>
            <a:endParaRPr lang="en-US"/>
          </a:p>
        </p:txBody>
      </p:sp>
    </p:spTree>
    <p:extLst>
      <p:ext uri="{BB962C8B-B14F-4D97-AF65-F5344CB8AC3E}">
        <p14:creationId xmlns:p14="http://schemas.microsoft.com/office/powerpoint/2010/main" val="655284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Kevin</a:t>
            </a:r>
          </a:p>
        </p:txBody>
      </p:sp>
      <p:sp>
        <p:nvSpPr>
          <p:cNvPr id="4" name="Slide Number Placeholder 3"/>
          <p:cNvSpPr>
            <a:spLocks noGrp="1"/>
          </p:cNvSpPr>
          <p:nvPr>
            <p:ph type="sldNum" sz="quarter" idx="5"/>
          </p:nvPr>
        </p:nvSpPr>
        <p:spPr/>
        <p:txBody>
          <a:bodyPr/>
          <a:lstStyle/>
          <a:p>
            <a:fld id="{9AC9CC7F-D7FD-7142-9894-9CD0A54CFBFA}" type="slidenum">
              <a:rPr lang="en-US" smtClean="0"/>
              <a:t>3</a:t>
            </a:fld>
            <a:endParaRPr lang="en-US"/>
          </a:p>
        </p:txBody>
      </p:sp>
    </p:spTree>
    <p:extLst>
      <p:ext uri="{BB962C8B-B14F-4D97-AF65-F5344CB8AC3E}">
        <p14:creationId xmlns:p14="http://schemas.microsoft.com/office/powerpoint/2010/main" val="3436342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Alison</a:t>
            </a:r>
          </a:p>
        </p:txBody>
      </p:sp>
      <p:sp>
        <p:nvSpPr>
          <p:cNvPr id="4" name="Slide Number Placeholder 3"/>
          <p:cNvSpPr>
            <a:spLocks noGrp="1"/>
          </p:cNvSpPr>
          <p:nvPr>
            <p:ph type="sldNum" sz="quarter" idx="5"/>
          </p:nvPr>
        </p:nvSpPr>
        <p:spPr/>
        <p:txBody>
          <a:bodyPr/>
          <a:lstStyle/>
          <a:p>
            <a:fld id="{9AC9CC7F-D7FD-7142-9894-9CD0A54CFBFA}" type="slidenum">
              <a:rPr lang="en-US" smtClean="0"/>
              <a:t>4</a:t>
            </a:fld>
            <a:endParaRPr lang="en-US"/>
          </a:p>
        </p:txBody>
      </p:sp>
    </p:spTree>
    <p:extLst>
      <p:ext uri="{BB962C8B-B14F-4D97-AF65-F5344CB8AC3E}">
        <p14:creationId xmlns:p14="http://schemas.microsoft.com/office/powerpoint/2010/main" val="40223565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with Block S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731520" y="1879447"/>
            <a:ext cx="6583680" cy="2387600"/>
          </a:xfrm>
          <a:prstGeom prst="rect">
            <a:avLst/>
          </a:prstGeo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2"/>
            <a:ext cx="6583680" cy="1039761"/>
          </a:xfrm>
          <a:prstGeom prst="rect">
            <a:avLst/>
          </a:prstGeom>
        </p:spPr>
        <p:txBody>
          <a:bodyPr>
            <a:normAutofit/>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3" descr="Syracuse University is presented next to a block S in orange on a white background." title="Syracuse University Logo">
            <a:extLst>
              <a:ext uri="{FF2B5EF4-FFF2-40B4-BE49-F238E27FC236}">
                <a16:creationId xmlns:a16="http://schemas.microsoft.com/office/drawing/2014/main" id="{45EA3A71-4B99-694C-96D0-5C3A8731AD4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40664" y="466344"/>
            <a:ext cx="3300984" cy="621792"/>
          </a:xfrm>
          <a:prstGeom prst="rect">
            <a:avLst/>
          </a:prstGeom>
        </p:spPr>
      </p:pic>
      <p:pic>
        <p:nvPicPr>
          <p:cNvPr id="8" name="Picture 4" descr="Large orange blocky &quot;S&quot; placed on the bottom right corner of the slide. " title="Syracuse University Block S">
            <a:extLst>
              <a:ext uri="{FF2B5EF4-FFF2-40B4-BE49-F238E27FC236}">
                <a16:creationId xmlns:a16="http://schemas.microsoft.com/office/drawing/2014/main" id="{D1E18515-35BE-7644-8158-2284E6C0A6F3}"/>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52" r="11376" b="6722"/>
          <a:stretch/>
        </p:blipFill>
        <p:spPr>
          <a:xfrm>
            <a:off x="7772400" y="457200"/>
            <a:ext cx="4416552" cy="6400800"/>
          </a:xfrm>
          <a:prstGeom prst="rect">
            <a:avLst/>
          </a:prstGeom>
        </p:spPr>
      </p:pic>
    </p:spTree>
    <p:extLst>
      <p:ext uri="{BB962C8B-B14F-4D97-AF65-F5344CB8AC3E}">
        <p14:creationId xmlns:p14="http://schemas.microsoft.com/office/powerpoint/2010/main" val="3842758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4" name="Table Placeholder 3">
            <a:extLst>
              <a:ext uri="{FF2B5EF4-FFF2-40B4-BE49-F238E27FC236}">
                <a16:creationId xmlns:a16="http://schemas.microsoft.com/office/drawing/2014/main" id="{3B3998B0-802F-B748-B5BA-6FE0D7471297}"/>
              </a:ext>
            </a:extLst>
          </p:cNvPr>
          <p:cNvSpPr>
            <a:spLocks noGrp="1"/>
          </p:cNvSpPr>
          <p:nvPr>
            <p:ph type="tbl" sz="quarter" idx="10"/>
          </p:nvPr>
        </p:nvSpPr>
        <p:spPr>
          <a:xfrm>
            <a:off x="841248" y="1828800"/>
            <a:ext cx="10515600" cy="4352544"/>
          </a:xfrm>
        </p:spPr>
        <p:txBody>
          <a:bodyPr/>
          <a:lstStyle>
            <a:lvl1pPr marL="0" indent="0">
              <a:buNone/>
              <a:defRPr/>
            </a:lvl1pPr>
          </a:lstStyle>
          <a:p>
            <a:endParaRPr lang="en-US"/>
          </a:p>
        </p:txBody>
      </p:sp>
    </p:spTree>
    <p:extLst>
      <p:ext uri="{BB962C8B-B14F-4D97-AF65-F5344CB8AC3E}">
        <p14:creationId xmlns:p14="http://schemas.microsoft.com/office/powerpoint/2010/main" val="1652140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2A658F-CD0B-4645-8298-83CE8302ACB7}"/>
              </a:ext>
            </a:extLst>
          </p:cNvPr>
          <p:cNvSpPr>
            <a:spLocks noGrp="1"/>
          </p:cNvSpPr>
          <p:nvPr>
            <p:ph type="title"/>
          </p:nvPr>
        </p:nvSpPr>
        <p:spPr/>
        <p:txBody>
          <a:bodyPr/>
          <a:lstStyle/>
          <a:p>
            <a:r>
              <a:rPr lang="en-US"/>
              <a:t>Click to edit Master title style</a:t>
            </a:r>
          </a:p>
        </p:txBody>
      </p:sp>
      <p:sp>
        <p:nvSpPr>
          <p:cNvPr id="11" name="Picture Placeholder 2">
            <a:extLst>
              <a:ext uri="{FF2B5EF4-FFF2-40B4-BE49-F238E27FC236}">
                <a16:creationId xmlns:a16="http://schemas.microsoft.com/office/drawing/2014/main" id="{0D1DCB07-D8B9-C74E-BA30-F4E3DA9511DA}"/>
              </a:ext>
            </a:extLst>
          </p:cNvPr>
          <p:cNvSpPr>
            <a:spLocks noGrp="1"/>
          </p:cNvSpPr>
          <p:nvPr>
            <p:ph type="pic" sz="quarter" idx="10"/>
          </p:nvPr>
        </p:nvSpPr>
        <p:spPr>
          <a:xfrm>
            <a:off x="0" y="2070101"/>
            <a:ext cx="12192000" cy="4787899"/>
          </a:xfrm>
        </p:spPr>
        <p:txBody>
          <a:bodyPr/>
          <a:lstStyle>
            <a:lvl1pPr marL="0" indent="0">
              <a:buNone/>
              <a:defRPr/>
            </a:lvl1pPr>
          </a:lstStyle>
          <a:p>
            <a:endParaRPr lang="en-US"/>
          </a:p>
        </p:txBody>
      </p:sp>
    </p:spTree>
    <p:extLst>
      <p:ext uri="{BB962C8B-B14F-4D97-AF65-F5344CB8AC3E}">
        <p14:creationId xmlns:p14="http://schemas.microsoft.com/office/powerpoint/2010/main" val="3010558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A667-DD05-564E-B57D-77CECB3AE44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5599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100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Oran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54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88" y="4114800"/>
            <a:ext cx="5224821" cy="1500187"/>
          </a:xfrm>
          <a:prstGeom prst="rect">
            <a:avLst/>
          </a:prstGeom>
        </p:spPr>
        <p:txBody>
          <a:bodyPr>
            <a:normAutofit/>
          </a:bodyPr>
          <a:lstStyle>
            <a:lvl1pPr marL="0" indent="0">
              <a:buNone/>
              <a:defRPr sz="2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icture Placeholder 3">
            <a:extLst>
              <a:ext uri="{FF2B5EF4-FFF2-40B4-BE49-F238E27FC236}">
                <a16:creationId xmlns:a16="http://schemas.microsoft.com/office/drawing/2014/main" id="{0816FEDB-1838-C944-A3FD-F00975D579E6}"/>
              </a:ext>
            </a:extLst>
          </p:cNvPr>
          <p:cNvSpPr>
            <a:spLocks noGrp="1"/>
          </p:cNvSpPr>
          <p:nvPr>
            <p:ph type="pic" sz="quarter" idx="10"/>
          </p:nvPr>
        </p:nvSpPr>
        <p:spPr>
          <a:xfrm>
            <a:off x="6492240" y="0"/>
            <a:ext cx="5699760" cy="6858000"/>
          </a:xfrm>
          <a:solidFill>
            <a:schemeClr val="tx1"/>
          </a:solidFill>
        </p:spPr>
        <p:txBody>
          <a:bodyPr/>
          <a:lstStyle>
            <a:lvl1pPr marL="0" indent="0">
              <a:buNone/>
              <a:defRPr/>
            </a:lvl1pPr>
          </a:lstStyle>
          <a:p>
            <a:endParaRPr lang="en-US"/>
          </a:p>
        </p:txBody>
      </p:sp>
    </p:spTree>
    <p:extLst>
      <p:ext uri="{BB962C8B-B14F-4D97-AF65-F5344CB8AC3E}">
        <p14:creationId xmlns:p14="http://schemas.microsoft.com/office/powerpoint/2010/main" val="267040620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54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31" y="4114800"/>
            <a:ext cx="5224821" cy="1500187"/>
          </a:xfrm>
          <a:prstGeom prst="rect">
            <a:avLst/>
          </a:prstGeom>
        </p:spPr>
        <p:txBody>
          <a:bodyPr>
            <a:normAutofit/>
          </a:bodyPr>
          <a:lstStyle>
            <a:lvl1pPr marL="0" indent="0">
              <a:buNone/>
              <a:defRPr sz="2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Picture Placeholder 3">
            <a:extLst>
              <a:ext uri="{FF2B5EF4-FFF2-40B4-BE49-F238E27FC236}">
                <a16:creationId xmlns:a16="http://schemas.microsoft.com/office/drawing/2014/main" id="{C17D0421-183A-334C-9D76-A5BEBECDE60F}"/>
              </a:ext>
            </a:extLst>
          </p:cNvPr>
          <p:cNvSpPr>
            <a:spLocks noGrp="1"/>
          </p:cNvSpPr>
          <p:nvPr>
            <p:ph type="pic" sz="quarter" idx="10"/>
          </p:nvPr>
        </p:nvSpPr>
        <p:spPr>
          <a:xfrm>
            <a:off x="6492240" y="0"/>
            <a:ext cx="5699760" cy="6858000"/>
          </a:xfrm>
          <a:solidFill>
            <a:schemeClr val="bg1"/>
          </a:solidFill>
        </p:spPr>
        <p:txBody>
          <a:bodyPr/>
          <a:lstStyle>
            <a:lvl1pPr marL="0" indent="0">
              <a:buNone/>
              <a:defRPr/>
            </a:lvl1pPr>
          </a:lstStyle>
          <a:p>
            <a:endParaRPr lang="en-US"/>
          </a:p>
        </p:txBody>
      </p:sp>
    </p:spTree>
    <p:extLst>
      <p:ext uri="{BB962C8B-B14F-4D97-AF65-F5344CB8AC3E}">
        <p14:creationId xmlns:p14="http://schemas.microsoft.com/office/powerpoint/2010/main" val="2268176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0" y="3836987"/>
            <a:ext cx="10515600" cy="1363663"/>
          </a:xfrm>
          <a:prstGeom prst="rect">
            <a:avLst/>
          </a:prstGeom>
        </p:spPr>
        <p:txBody>
          <a:bodyPr anchor="b">
            <a:normAutofit/>
          </a:bodyPr>
          <a:lstStyle>
            <a:lvl1pPr>
              <a:defRPr sz="54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0" y="5357813"/>
            <a:ext cx="10515600" cy="719454"/>
          </a:xfrm>
          <a:prstGeom prst="rect">
            <a:avLst/>
          </a:prstGeom>
        </p:spPr>
        <p:txBody>
          <a:bodyPr>
            <a:normAutofit/>
          </a:bodyPr>
          <a:lstStyle>
            <a:lvl1pPr marL="0" indent="0">
              <a:buNone/>
              <a:defRPr sz="2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17107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0" y="3836987"/>
            <a:ext cx="10515600" cy="1363663"/>
          </a:xfrm>
          <a:prstGeom prst="rect">
            <a:avLst/>
          </a:prstGeom>
        </p:spPr>
        <p:txBody>
          <a:bodyPr anchor="b">
            <a:normAutofit/>
          </a:bodyPr>
          <a:lstStyle>
            <a:lvl1pPr>
              <a:defRPr sz="54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0" y="5357813"/>
            <a:ext cx="10515600" cy="719454"/>
          </a:xfrm>
          <a:prstGeom prst="rect">
            <a:avLst/>
          </a:prstGeom>
        </p:spPr>
        <p:txBody>
          <a:bodyPr>
            <a:normAutofit/>
          </a:bodyPr>
          <a:lstStyle>
            <a:lvl1pPr marL="0" indent="0">
              <a:buNone/>
              <a:defRPr sz="2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875742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Ref idx="1001">
        <a:schemeClr val="bg2"/>
      </p:bgRef>
    </p:bg>
    <p:spTree>
      <p:nvGrpSpPr>
        <p:cNvPr id="1" name=""/>
        <p:cNvGrpSpPr/>
        <p:nvPr/>
      </p:nvGrpSpPr>
      <p:grpSpPr>
        <a:xfrm>
          <a:off x="0" y="0"/>
          <a:ext cx="0" cy="0"/>
          <a:chOff x="0" y="0"/>
          <a:chExt cx="0" cy="0"/>
        </a:xfrm>
      </p:grpSpPr>
      <p:sp>
        <p:nvSpPr>
          <p:cNvPr id="8" name="Rectangle 3" descr="This rectangle is a decorative element that becomes a white background for the orange logo at the top left of the slide. " title="Decorative Background">
            <a:extLst>
              <a:ext uri="{FF2B5EF4-FFF2-40B4-BE49-F238E27FC236}">
                <a16:creationId xmlns:a16="http://schemas.microsoft.com/office/drawing/2014/main" id="{982ED1EF-5686-E24D-9F47-3384F095732F}"/>
              </a:ext>
            </a:extLst>
          </p:cNvPr>
          <p:cNvSpPr/>
          <p:nvPr userDrawn="1"/>
        </p:nvSpPr>
        <p:spPr>
          <a:xfrm>
            <a:off x="0" y="0"/>
            <a:ext cx="12191999" cy="1188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378F63C-0147-3441-9377-F9E2452D2B33}"/>
              </a:ext>
            </a:extLst>
          </p:cNvPr>
          <p:cNvSpPr>
            <a:spLocks noGrp="1"/>
          </p:cNvSpPr>
          <p:nvPr>
            <p:ph type="title"/>
          </p:nvPr>
        </p:nvSpPr>
        <p:spPr>
          <a:xfrm>
            <a:off x="3354332" y="2778847"/>
            <a:ext cx="5486400" cy="1737360"/>
          </a:xfrm>
        </p:spPr>
        <p:txBody>
          <a:bodyPr>
            <a:normAutofit/>
          </a:bodyPr>
          <a:lstStyle>
            <a:lvl1pPr>
              <a:defRPr sz="6600">
                <a:solidFill>
                  <a:schemeClr val="tx1"/>
                </a:solidFill>
              </a:defRPr>
            </a:lvl1pPr>
          </a:lstStyle>
          <a:p>
            <a:endParaRPr lang="en-US"/>
          </a:p>
        </p:txBody>
      </p:sp>
      <p:pic>
        <p:nvPicPr>
          <p:cNvPr id="5" name="Picture 2" descr="Syracuse University is presented next to a block S in orange on a white background." title="Syracuse University Logo">
            <a:extLst>
              <a:ext uri="{FF2B5EF4-FFF2-40B4-BE49-F238E27FC236}">
                <a16:creationId xmlns:a16="http://schemas.microsoft.com/office/drawing/2014/main" id="{DB50F347-9886-324C-A880-F8E9B3A822C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90" r="-90"/>
          <a:stretch/>
        </p:blipFill>
        <p:spPr>
          <a:xfrm>
            <a:off x="696058" y="365760"/>
            <a:ext cx="2418374" cy="457200"/>
          </a:xfrm>
          <a:prstGeom prst="rect">
            <a:avLst/>
          </a:prstGeom>
        </p:spPr>
      </p:pic>
    </p:spTree>
    <p:extLst>
      <p:ext uri="{BB962C8B-B14F-4D97-AF65-F5344CB8AC3E}">
        <p14:creationId xmlns:p14="http://schemas.microsoft.com/office/powerpoint/2010/main" val="3065986159"/>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Orang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94660B-E1AB-AF43-9B1B-F34D5E1CCF80}"/>
              </a:ext>
            </a:extLst>
          </p:cNvPr>
          <p:cNvSpPr>
            <a:spLocks noGrp="1"/>
          </p:cNvSpPr>
          <p:nvPr>
            <p:ph type="title"/>
          </p:nvPr>
        </p:nvSpPr>
        <p:spPr>
          <a:xfrm>
            <a:off x="740663" y="2766217"/>
            <a:ext cx="5486400" cy="1737360"/>
          </a:xfrm>
        </p:spPr>
        <p:txBody>
          <a:bodyPr tIns="0" bIns="0" anchor="t" anchorCtr="0">
            <a:normAutofit/>
          </a:bodyPr>
          <a:lstStyle>
            <a:lvl1pPr>
              <a:defRPr sz="6600">
                <a:solidFill>
                  <a:schemeClr val="tx1"/>
                </a:solidFill>
              </a:defRPr>
            </a:lvl1pPr>
          </a:lstStyle>
          <a:p>
            <a:endParaRPr lang="en-US"/>
          </a:p>
        </p:txBody>
      </p:sp>
      <p:pic>
        <p:nvPicPr>
          <p:cNvPr id="6" name="Picture 3" descr="Syracuse University is presented next to a block S in white on an orange background." title="Syracuse University Logo">
            <a:extLst>
              <a:ext uri="{FF2B5EF4-FFF2-40B4-BE49-F238E27FC236}">
                <a16:creationId xmlns:a16="http://schemas.microsoft.com/office/drawing/2014/main" id="{041D6A3C-A6D7-5C40-8DB1-7F7F93BCA5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69" t="408" r="-69" b="-408"/>
          <a:stretch/>
        </p:blipFill>
        <p:spPr>
          <a:xfrm>
            <a:off x="740664" y="466344"/>
            <a:ext cx="3300984" cy="621792"/>
          </a:xfrm>
          <a:prstGeom prst="rect">
            <a:avLst/>
          </a:prstGeom>
        </p:spPr>
      </p:pic>
      <p:pic>
        <p:nvPicPr>
          <p:cNvPr id="7" name="Picture 3" descr="The laurel from the Syracuse University seal is cropped to fit the right side of the slide. The laurel consists of a series of leaves in an arch. The laurel is white on top of an orange background." title="Syracuse University Laurel">
            <a:extLst>
              <a:ext uri="{FF2B5EF4-FFF2-40B4-BE49-F238E27FC236}">
                <a16:creationId xmlns:a16="http://schemas.microsoft.com/office/drawing/2014/main" id="{4F9193E3-243E-1B45-8467-4622423DF063}"/>
              </a:ext>
            </a:extLst>
          </p:cNvPr>
          <p:cNvPicPr>
            <a:picLocks noChangeAspect="1"/>
          </p:cNvPicPr>
          <p:nvPr userDrawn="1"/>
        </p:nvPicPr>
        <p:blipFill rotWithShape="1">
          <a:blip r:embed="rId3"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spTree>
    <p:extLst>
      <p:ext uri="{BB962C8B-B14F-4D97-AF65-F5344CB8AC3E}">
        <p14:creationId xmlns:p14="http://schemas.microsoft.com/office/powerpoint/2010/main" val="269314339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with Block S (Nav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731520" y="1879447"/>
            <a:ext cx="6583680" cy="2387600"/>
          </a:xfrm>
          <a:prstGeom prst="rect">
            <a:avLst/>
          </a:prstGeo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2"/>
            <a:ext cx="6583680" cy="1039761"/>
          </a:xfrm>
          <a:prstGeom prst="rect">
            <a:avLst/>
          </a:prstGeom>
        </p:spPr>
        <p:txBody>
          <a:bodyPr>
            <a:normAutofit/>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3" descr="Syracuse University is presented next to a block S in orange on a white background." title="Syracuse University Logo">
            <a:extLst>
              <a:ext uri="{FF2B5EF4-FFF2-40B4-BE49-F238E27FC236}">
                <a16:creationId xmlns:a16="http://schemas.microsoft.com/office/drawing/2014/main" id="{33CC16B8-858B-E641-A281-B2BCE05C59E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40664" y="466344"/>
            <a:ext cx="3300984" cy="621792"/>
          </a:xfrm>
          <a:prstGeom prst="rect">
            <a:avLst/>
          </a:prstGeom>
        </p:spPr>
      </p:pic>
      <p:pic>
        <p:nvPicPr>
          <p:cNvPr id="9" name="Picture 4" descr="Large navy blocky &quot;S&quot; placed on the bottom right corner of the slide. " title="Syracuse University Block S">
            <a:extLst>
              <a:ext uri="{FF2B5EF4-FFF2-40B4-BE49-F238E27FC236}">
                <a16:creationId xmlns:a16="http://schemas.microsoft.com/office/drawing/2014/main" id="{069354DE-56C0-484E-A9B2-526150D0EC73}"/>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54" r="11376" b="6720"/>
          <a:stretch/>
        </p:blipFill>
        <p:spPr>
          <a:xfrm>
            <a:off x="7772400" y="457200"/>
            <a:ext cx="4416552" cy="6400800"/>
          </a:xfrm>
          <a:prstGeom prst="rect">
            <a:avLst/>
          </a:prstGeom>
        </p:spPr>
      </p:pic>
    </p:spTree>
    <p:extLst>
      <p:ext uri="{BB962C8B-B14F-4D97-AF65-F5344CB8AC3E}">
        <p14:creationId xmlns:p14="http://schemas.microsoft.com/office/powerpoint/2010/main" val="23013944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Navy)">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F41C7C-C8A5-FE4C-AF93-AC5D5F45FC94}"/>
              </a:ext>
            </a:extLst>
          </p:cNvPr>
          <p:cNvSpPr>
            <a:spLocks noGrp="1"/>
          </p:cNvSpPr>
          <p:nvPr>
            <p:ph type="title"/>
          </p:nvPr>
        </p:nvSpPr>
        <p:spPr>
          <a:xfrm>
            <a:off x="740664" y="2766217"/>
            <a:ext cx="5483335" cy="1737360"/>
          </a:xfrm>
        </p:spPr>
        <p:txBody>
          <a:bodyPr tIns="0" bIns="0" anchor="t" anchorCtr="0">
            <a:noAutofit/>
          </a:bodyPr>
          <a:lstStyle>
            <a:lvl1pPr>
              <a:defRPr sz="6600">
                <a:solidFill>
                  <a:schemeClr val="tx2"/>
                </a:solidFill>
              </a:defRPr>
            </a:lvl1pPr>
          </a:lstStyle>
          <a:p>
            <a:endParaRPr lang="en-US"/>
          </a:p>
        </p:txBody>
      </p:sp>
      <p:pic>
        <p:nvPicPr>
          <p:cNvPr id="6" name="Picture 3" descr="Syracuse University is presented next to a block S in orange on a navy background." title="Syracuse University Logo">
            <a:extLst>
              <a:ext uri="{FF2B5EF4-FFF2-40B4-BE49-F238E27FC236}">
                <a16:creationId xmlns:a16="http://schemas.microsoft.com/office/drawing/2014/main" id="{AA5B4474-4214-1746-A7BA-39AF0E90AC9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40664" y="466344"/>
            <a:ext cx="3300984" cy="621792"/>
          </a:xfrm>
          <a:prstGeom prst="rect">
            <a:avLst/>
          </a:prstGeom>
        </p:spPr>
      </p:pic>
      <p:pic>
        <p:nvPicPr>
          <p:cNvPr id="7" name="Picture 3" descr="The laurel from the Syracuse University seal is cropped to fit the right side of the slide. The laurel consists of a series of leaves in an arch. The laurel is white on top of a navy background." title="Syracuse University Laurel">
            <a:extLst>
              <a:ext uri="{FF2B5EF4-FFF2-40B4-BE49-F238E27FC236}">
                <a16:creationId xmlns:a16="http://schemas.microsoft.com/office/drawing/2014/main" id="{6698A982-DF1C-E541-8680-695565939B76}"/>
              </a:ext>
            </a:extLst>
          </p:cNvPr>
          <p:cNvPicPr>
            <a:picLocks noChangeAspect="1"/>
          </p:cNvPicPr>
          <p:nvPr userDrawn="1"/>
        </p:nvPicPr>
        <p:blipFill rotWithShape="1">
          <a:blip r:embed="rId3"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spTree>
    <p:extLst>
      <p:ext uri="{BB962C8B-B14F-4D97-AF65-F5344CB8AC3E}">
        <p14:creationId xmlns:p14="http://schemas.microsoft.com/office/powerpoint/2010/main" val="3611530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with Block S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731520" y="1879447"/>
            <a:ext cx="6583680" cy="2387600"/>
          </a:xfrm>
          <a:prstGeom prst="rect">
            <a:avLst/>
          </a:prstGeom>
        </p:spPr>
        <p:txBody>
          <a:bodyPr anchor="b">
            <a:normAutofit/>
          </a:bodyPr>
          <a:lstStyle>
            <a:lvl1pPr algn="l">
              <a:defRPr sz="5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2"/>
            <a:ext cx="6583680" cy="1039761"/>
          </a:xfrm>
          <a:prstGeom prst="rect">
            <a:avLst/>
          </a:prstGeom>
        </p:spPr>
        <p:txBody>
          <a:bodyPr>
            <a:normAutofit/>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3" descr="Syracuse University is presented next to a block S in white on an orange background" title="Syracuse University Logo">
            <a:extLst>
              <a:ext uri="{FF2B5EF4-FFF2-40B4-BE49-F238E27FC236}">
                <a16:creationId xmlns:a16="http://schemas.microsoft.com/office/drawing/2014/main" id="{7CF03E9B-FCD7-F442-A254-65ABE0B4FC5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69" t="408" r="-69" b="-408"/>
          <a:stretch/>
        </p:blipFill>
        <p:spPr>
          <a:xfrm>
            <a:off x="740664" y="466344"/>
            <a:ext cx="3300984" cy="621792"/>
          </a:xfrm>
          <a:prstGeom prst="rect">
            <a:avLst/>
          </a:prstGeom>
        </p:spPr>
      </p:pic>
      <p:pic>
        <p:nvPicPr>
          <p:cNvPr id="9" name="Picture 4" descr="Large navy blocky &quot;S&quot; placed on the bottom right corner of the slide. " title="Syracuse University Block S">
            <a:extLst>
              <a:ext uri="{FF2B5EF4-FFF2-40B4-BE49-F238E27FC236}">
                <a16:creationId xmlns:a16="http://schemas.microsoft.com/office/drawing/2014/main" id="{1EBB5EBE-9943-6946-A35D-110561847CDA}"/>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54" r="11376" b="6720"/>
          <a:stretch/>
        </p:blipFill>
        <p:spPr>
          <a:xfrm>
            <a:off x="7772400" y="457200"/>
            <a:ext cx="4416552" cy="6400800"/>
          </a:xfrm>
          <a:prstGeom prst="rect">
            <a:avLst/>
          </a:prstGeom>
        </p:spPr>
      </p:pic>
    </p:spTree>
    <p:extLst>
      <p:ext uri="{BB962C8B-B14F-4D97-AF65-F5344CB8AC3E}">
        <p14:creationId xmlns:p14="http://schemas.microsoft.com/office/powerpoint/2010/main" val="288493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5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normAutofit/>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Picture Placeholder 3">
            <a:extLst>
              <a:ext uri="{FF2B5EF4-FFF2-40B4-BE49-F238E27FC236}">
                <a16:creationId xmlns:a16="http://schemas.microsoft.com/office/drawing/2014/main" id="{369042D0-5033-4541-ADD4-1239414CD9A6}"/>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a:p>
        </p:txBody>
      </p:sp>
      <p:pic>
        <p:nvPicPr>
          <p:cNvPr id="7" name="Picture 4" descr="Syracuse University is presented next to a block S in white on an orange background" title="Syracuse University Logo">
            <a:extLst>
              <a:ext uri="{FF2B5EF4-FFF2-40B4-BE49-F238E27FC236}">
                <a16:creationId xmlns:a16="http://schemas.microsoft.com/office/drawing/2014/main" id="{DE7701AA-76BC-3943-BF2D-8660BCB5DAE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735" b="735"/>
          <a:stretch/>
        </p:blipFill>
        <p:spPr>
          <a:xfrm>
            <a:off x="457200" y="457200"/>
            <a:ext cx="3300984" cy="621792"/>
          </a:xfrm>
          <a:prstGeom prst="rect">
            <a:avLst/>
          </a:prstGeom>
        </p:spPr>
      </p:pic>
    </p:spTree>
    <p:extLst>
      <p:ext uri="{BB962C8B-B14F-4D97-AF65-F5344CB8AC3E}">
        <p14:creationId xmlns:p14="http://schemas.microsoft.com/office/powerpoint/2010/main" val="24013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5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normAutofit/>
          </a:bodyPr>
          <a:lstStyle>
            <a:lvl1pPr marL="0" indent="0" algn="l">
              <a:buNone/>
              <a:defRPr sz="2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Picture Placeholder 3">
            <a:extLst>
              <a:ext uri="{FF2B5EF4-FFF2-40B4-BE49-F238E27FC236}">
                <a16:creationId xmlns:a16="http://schemas.microsoft.com/office/drawing/2014/main" id="{DC87AD74-788A-2745-9A83-3936DD28B959}"/>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a:p>
        </p:txBody>
      </p:sp>
      <p:pic>
        <p:nvPicPr>
          <p:cNvPr id="6" name="Picture 4" descr="Syracuse University is presented next to a block S in orange on a navy background. " title="Syracuse University Logo">
            <a:extLst>
              <a:ext uri="{FF2B5EF4-FFF2-40B4-BE49-F238E27FC236}">
                <a16:creationId xmlns:a16="http://schemas.microsoft.com/office/drawing/2014/main" id="{BAA10509-61C6-614C-9E42-CC55FDFFA38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57200" y="457200"/>
            <a:ext cx="3300984" cy="621792"/>
          </a:xfrm>
          <a:prstGeom prst="rect">
            <a:avLst/>
          </a:prstGeom>
        </p:spPr>
      </p:pic>
    </p:spTree>
    <p:extLst>
      <p:ext uri="{BB962C8B-B14F-4D97-AF65-F5344CB8AC3E}">
        <p14:creationId xmlns:p14="http://schemas.microsoft.com/office/powerpoint/2010/main" val="569864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A350-A569-4D4A-A8C5-9F53139FA321}"/>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5" name="Content Placeholder 2">
            <a:extLst>
              <a:ext uri="{FF2B5EF4-FFF2-40B4-BE49-F238E27FC236}">
                <a16:creationId xmlns:a16="http://schemas.microsoft.com/office/drawing/2014/main" id="{904DD360-C2B2-1A49-B668-FE02618F2B7F}"/>
              </a:ext>
            </a:extLst>
          </p:cNvPr>
          <p:cNvSpPr>
            <a:spLocks noGrp="1"/>
          </p:cNvSpPr>
          <p:nvPr>
            <p:ph idx="1"/>
          </p:nvPr>
        </p:nvSpPr>
        <p:spPr>
          <a:xfrm>
            <a:off x="838200" y="1825625"/>
            <a:ext cx="10515600" cy="4351338"/>
          </a:xfrm>
        </p:spPr>
        <p:txBody>
          <a:bodyPr/>
          <a:lstStyle>
            <a:lvl1pPr marL="0" indent="0">
              <a:buNone/>
              <a:defRPr sz="3200"/>
            </a:lvl1pPr>
            <a:lvl2pPr marL="9525" indent="0">
              <a:buNone/>
              <a:tabLst/>
              <a:defRPr sz="2800"/>
            </a:lvl2pPr>
            <a:lvl3pPr marL="9525" indent="0">
              <a:buNone/>
              <a:tabLst/>
              <a:defRPr sz="2800"/>
            </a:lvl3pPr>
            <a:lvl4pPr marL="9525" indent="0">
              <a:buNone/>
              <a:tabLst/>
              <a:defRPr sz="2400"/>
            </a:lvl4pPr>
            <a:lvl5pPr marL="9525" indent="0">
              <a:buNone/>
              <a:tabLst/>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47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p:txBody>
          <a:bodyPr/>
          <a:lstStyle/>
          <a:p>
            <a:r>
              <a:rPr lang="en-US"/>
              <a:t>Click to edit Master title style</a:t>
            </a:r>
          </a:p>
        </p:txBody>
      </p:sp>
      <p:sp>
        <p:nvSpPr>
          <p:cNvPr id="5" name="Content Placeholder 2">
            <a:extLst>
              <a:ext uri="{FF2B5EF4-FFF2-40B4-BE49-F238E27FC236}">
                <a16:creationId xmlns:a16="http://schemas.microsoft.com/office/drawing/2014/main" id="{E5067853-CEB1-FC44-B005-DDF70C5D1070}"/>
              </a:ext>
            </a:extLst>
          </p:cNvPr>
          <p:cNvSpPr>
            <a:spLocks noGrp="1"/>
          </p:cNvSpPr>
          <p:nvPr>
            <p:ph idx="1"/>
          </p:nvPr>
        </p:nvSpPr>
        <p:spPr>
          <a:xfrm>
            <a:off x="838200" y="1825625"/>
            <a:ext cx="10515600" cy="4351338"/>
          </a:xfrm>
          <a:prstGeom prst="rect">
            <a:avLst/>
          </a:prstGeom>
        </p:spPr>
        <p:txBody>
          <a:bodyPr/>
          <a:lstStyle>
            <a:lvl1pPr>
              <a:defRPr sz="3200"/>
            </a:lvl1pPr>
            <a:lvl2pPr>
              <a:defRPr sz="28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0712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407E-022E-794A-A444-D97BCE8B55BA}"/>
              </a:ext>
            </a:extLst>
          </p:cNvPr>
          <p:cNvSpPr>
            <a:spLocks noGrp="1"/>
          </p:cNvSpPr>
          <p:nvPr>
            <p:ph type="title"/>
          </p:nvPr>
        </p:nvSpPr>
        <p:spPr/>
        <p:txBody>
          <a:bodyPr/>
          <a:lstStyle/>
          <a:p>
            <a:r>
              <a:rPr lang="en-US"/>
              <a:t>Click to edit Master title style</a:t>
            </a:r>
          </a:p>
        </p:txBody>
      </p:sp>
      <p:sp>
        <p:nvSpPr>
          <p:cNvPr id="7" name="Content Placeholder 2">
            <a:extLst>
              <a:ext uri="{FF2B5EF4-FFF2-40B4-BE49-F238E27FC236}">
                <a16:creationId xmlns:a16="http://schemas.microsoft.com/office/drawing/2014/main" id="{E5029A84-5503-7243-AB5C-33942C7CB20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8D58A4AA-3BBA-CD47-9E72-79747053069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4612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03F8-3E42-A544-82DD-AA6A2FE1F2B7}"/>
              </a:ext>
            </a:extLst>
          </p:cNvPr>
          <p:cNvSpPr>
            <a:spLocks noGrp="1"/>
          </p:cNvSpPr>
          <p:nvPr>
            <p:ph type="title"/>
          </p:nvPr>
        </p:nvSpPr>
        <p:spPr/>
        <p:txBody>
          <a:bodyPr/>
          <a:lstStyle/>
          <a:p>
            <a:r>
              <a:rPr lang="en-US"/>
              <a:t>Click to edit Master title style</a:t>
            </a:r>
          </a:p>
        </p:txBody>
      </p:sp>
      <p:sp>
        <p:nvSpPr>
          <p:cNvPr id="8" name="Text Placeholder 2">
            <a:extLst>
              <a:ext uri="{FF2B5EF4-FFF2-40B4-BE49-F238E27FC236}">
                <a16:creationId xmlns:a16="http://schemas.microsoft.com/office/drawing/2014/main" id="{292CCD6E-072F-2642-AB45-71658C90933B}"/>
              </a:ext>
            </a:extLst>
          </p:cNvPr>
          <p:cNvSpPr>
            <a:spLocks noGrp="1"/>
          </p:cNvSpPr>
          <p:nvPr>
            <p:ph type="body" idx="1"/>
          </p:nvPr>
        </p:nvSpPr>
        <p:spPr>
          <a:xfrm>
            <a:off x="839788" y="1825625"/>
            <a:ext cx="5157787" cy="731520"/>
          </a:xfrm>
          <a:prstGeom prst="rect">
            <a:avLst/>
          </a:prstGeom>
        </p:spPr>
        <p:txBody>
          <a:bodyPr anchor="b">
            <a:normAutofit/>
          </a:bodyPr>
          <a:lstStyle>
            <a:lvl1pPr marL="0" indent="0">
              <a:buNone/>
              <a:defRPr sz="2800" b="1" i="0">
                <a:solidFill>
                  <a:schemeClr val="accent1"/>
                </a:solidFill>
                <a:latin typeface="Sherman Sans" pitchFamily="2" charset="77"/>
                <a:ea typeface="Sherman Sans" pitchFamily="2" charset="77"/>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3">
            <a:extLst>
              <a:ext uri="{FF2B5EF4-FFF2-40B4-BE49-F238E27FC236}">
                <a16:creationId xmlns:a16="http://schemas.microsoft.com/office/drawing/2014/main" id="{FCF624C1-8860-7343-A9C7-D4AE6D946B8C}"/>
              </a:ext>
            </a:extLst>
          </p:cNvPr>
          <p:cNvSpPr>
            <a:spLocks noGrp="1"/>
          </p:cNvSpPr>
          <p:nvPr>
            <p:ph sz="half" idx="2"/>
          </p:nvPr>
        </p:nvSpPr>
        <p:spPr>
          <a:xfrm>
            <a:off x="839788" y="2651761"/>
            <a:ext cx="5157787" cy="3525202"/>
          </a:xfrm>
          <a:prstGeom prst="rect">
            <a:avLst/>
          </a:prstGeom>
        </p:spPr>
        <p:txBody>
          <a:bodyPr>
            <a:normAutofit/>
          </a:bodyPr>
          <a:lstStyle>
            <a:lvl1pPr>
              <a:defRPr sz="2800"/>
            </a:lvl1pPr>
            <a:lvl2pPr>
              <a:defRPr sz="24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6F7A2362-C790-E647-BCBF-A98393C550A5}"/>
              </a:ext>
            </a:extLst>
          </p:cNvPr>
          <p:cNvSpPr>
            <a:spLocks noGrp="1"/>
          </p:cNvSpPr>
          <p:nvPr>
            <p:ph type="body" sz="quarter" idx="3"/>
          </p:nvPr>
        </p:nvSpPr>
        <p:spPr>
          <a:xfrm>
            <a:off x="6172200" y="1825625"/>
            <a:ext cx="5183188" cy="731520"/>
          </a:xfrm>
          <a:prstGeom prst="rect">
            <a:avLst/>
          </a:prstGeom>
        </p:spPr>
        <p:txBody>
          <a:bodyPr anchor="b">
            <a:normAutofit/>
          </a:bodyPr>
          <a:lstStyle>
            <a:lvl1pPr marL="0" indent="0">
              <a:buNone/>
              <a:defRPr sz="2800" b="1" i="0">
                <a:solidFill>
                  <a:schemeClr val="accent1"/>
                </a:solidFill>
                <a:latin typeface="Sherman Sans" pitchFamily="2" charset="77"/>
                <a:ea typeface="Sherman Sans" pitchFamily="2" charset="77"/>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03FD1DC2-B954-A943-AD79-573CC1E41B48}"/>
              </a:ext>
            </a:extLst>
          </p:cNvPr>
          <p:cNvSpPr>
            <a:spLocks noGrp="1"/>
          </p:cNvSpPr>
          <p:nvPr>
            <p:ph sz="quarter" idx="4"/>
          </p:nvPr>
        </p:nvSpPr>
        <p:spPr>
          <a:xfrm>
            <a:off x="6172200" y="2651761"/>
            <a:ext cx="5183188" cy="3525202"/>
          </a:xfrm>
          <a:prstGeom prst="rect">
            <a:avLst/>
          </a:prstGeom>
        </p:spPr>
        <p:txBody>
          <a:bodyPr>
            <a:normAutofit/>
          </a:bodyPr>
          <a:lstStyle>
            <a:lvl1pPr>
              <a:defRPr sz="2800"/>
            </a:lvl1pPr>
            <a:lvl2pPr>
              <a:defRPr sz="24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615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94CB2F0-51AE-5C4D-B565-575D8027D99A}"/>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a:t>Click to edit Master title style</a:t>
            </a:r>
          </a:p>
        </p:txBody>
      </p:sp>
      <p:sp>
        <p:nvSpPr>
          <p:cNvPr id="8" name="Text Placeholder 2">
            <a:extLst>
              <a:ext uri="{FF2B5EF4-FFF2-40B4-BE49-F238E27FC236}">
                <a16:creationId xmlns:a16="http://schemas.microsoft.com/office/drawing/2014/main" id="{CBCC5045-1D03-7D4A-9807-27BCB241BDDB}"/>
              </a:ext>
            </a:extLst>
          </p:cNvPr>
          <p:cNvSpPr>
            <a:spLocks noGrp="1"/>
          </p:cNvSpPr>
          <p:nvPr>
            <p:ph type="body" idx="1"/>
          </p:nvPr>
        </p:nvSpPr>
        <p:spPr>
          <a:xfrm>
            <a:off x="838200" y="1825625"/>
            <a:ext cx="10515600" cy="4352544"/>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3">
            <a:extLst>
              <a:ext uri="{FF2B5EF4-FFF2-40B4-BE49-F238E27FC236}">
                <a16:creationId xmlns:a16="http://schemas.microsoft.com/office/drawing/2014/main" id="{08139C9B-1722-DF45-9141-674D6389476B}"/>
              </a:ext>
            </a:extLst>
          </p:cNvPr>
          <p:cNvCxnSpPr>
            <a:cxnSpLocks/>
          </p:cNvCxnSpPr>
          <p:nvPr userDrawn="1"/>
        </p:nvCxnSpPr>
        <p:spPr>
          <a:xfrm>
            <a:off x="838200" y="6355845"/>
            <a:ext cx="10515600" cy="0"/>
          </a:xfrm>
          <a:prstGeom prst="line">
            <a:avLst/>
          </a:prstGeom>
          <a:ln>
            <a:solidFill>
              <a:schemeClr val="tx2"/>
            </a:solidFill>
          </a:ln>
          <a:effectLst/>
        </p:spPr>
        <p:style>
          <a:lnRef idx="1">
            <a:schemeClr val="accent1"/>
          </a:lnRef>
          <a:fillRef idx="0">
            <a:schemeClr val="accent1"/>
          </a:fillRef>
          <a:effectRef idx="0">
            <a:schemeClr val="accent1"/>
          </a:effectRef>
          <a:fontRef idx="minor">
            <a:schemeClr val="tx1"/>
          </a:fontRef>
        </p:style>
      </p:cxnSp>
      <p:sp>
        <p:nvSpPr>
          <p:cNvPr id="11" name="TextBox 4">
            <a:extLst>
              <a:ext uri="{FF2B5EF4-FFF2-40B4-BE49-F238E27FC236}">
                <a16:creationId xmlns:a16="http://schemas.microsoft.com/office/drawing/2014/main" id="{B074448F-ECDF-DC44-9F43-FD59771C7B33}"/>
              </a:ext>
            </a:extLst>
          </p:cNvPr>
          <p:cNvSpPr txBox="1"/>
          <p:nvPr userDrawn="1"/>
        </p:nvSpPr>
        <p:spPr>
          <a:xfrm>
            <a:off x="838200" y="6355845"/>
            <a:ext cx="1919243" cy="365125"/>
          </a:xfrm>
          <a:prstGeom prst="rect">
            <a:avLst/>
          </a:prstGeom>
          <a:noFill/>
        </p:spPr>
        <p:txBody>
          <a:bodyPr wrap="none" lIns="0" rIns="0" rtlCol="0" anchor="ctr">
            <a:noAutofit/>
          </a:bodyPr>
          <a:lstStyle/>
          <a:p>
            <a:r>
              <a:rPr lang="en-US" sz="1100">
                <a:solidFill>
                  <a:schemeClr val="tx2"/>
                </a:solidFill>
                <a:latin typeface="Sherman Serif Book" pitchFamily="2" charset="77"/>
                <a:ea typeface="Sherman Serif Book" pitchFamily="2" charset="77"/>
                <a:cs typeface="Verdana" panose="020B0604030504040204" pitchFamily="34" charset="0"/>
              </a:rPr>
              <a:t>Syracuse University</a:t>
            </a:r>
          </a:p>
        </p:txBody>
      </p:sp>
      <p:sp>
        <p:nvSpPr>
          <p:cNvPr id="12" name="TextBox 5">
            <a:extLst>
              <a:ext uri="{FF2B5EF4-FFF2-40B4-BE49-F238E27FC236}">
                <a16:creationId xmlns:a16="http://schemas.microsoft.com/office/drawing/2014/main" id="{5617610D-C255-5549-8A79-A9BD2F9C5841}"/>
              </a:ext>
            </a:extLst>
          </p:cNvPr>
          <p:cNvSpPr txBox="1"/>
          <p:nvPr userDrawn="1"/>
        </p:nvSpPr>
        <p:spPr>
          <a:xfrm>
            <a:off x="9434557" y="6355845"/>
            <a:ext cx="1919243" cy="365125"/>
          </a:xfrm>
          <a:prstGeom prst="rect">
            <a:avLst/>
          </a:prstGeom>
          <a:noFill/>
        </p:spPr>
        <p:txBody>
          <a:bodyPr wrap="none" lIns="0" rIns="0" rtlCol="0" anchor="ctr">
            <a:noAutofit/>
          </a:bodyPr>
          <a:lstStyle/>
          <a:p>
            <a:pPr algn="r"/>
            <a:fld id="{9A343670-1D05-7C47-B2D6-B371475A4076}" type="slidenum">
              <a:rPr lang="en-US" sz="1000" b="0" smtClean="0">
                <a:solidFill>
                  <a:schemeClr val="tx2"/>
                </a:solidFill>
                <a:latin typeface="Sherman Sans Book" pitchFamily="2" charset="77"/>
                <a:ea typeface="Sherman Sans Book" pitchFamily="2" charset="77"/>
                <a:cs typeface="Verdana" panose="020B0604030504040204" pitchFamily="34" charset="0"/>
              </a:rPr>
              <a:t>‹#›</a:t>
            </a:fld>
            <a:endParaRPr lang="en-US" sz="1000" b="0">
              <a:solidFill>
                <a:schemeClr val="tx2"/>
              </a:solidFill>
              <a:latin typeface="Sherman Sans Book" pitchFamily="2" charset="77"/>
              <a:ea typeface="Sherman Sans Book" pitchFamily="2" charset="77"/>
              <a:cs typeface="Verdana" panose="020B0604030504040204" pitchFamily="34" charset="0"/>
            </a:endParaRPr>
          </a:p>
        </p:txBody>
      </p:sp>
    </p:spTree>
    <p:extLst>
      <p:ext uri="{BB962C8B-B14F-4D97-AF65-F5344CB8AC3E}">
        <p14:creationId xmlns:p14="http://schemas.microsoft.com/office/powerpoint/2010/main" val="3668965934"/>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66" r:id="rId4"/>
    <p:sldLayoutId id="2147483668" r:id="rId5"/>
    <p:sldLayoutId id="2147483671" r:id="rId6"/>
    <p:sldLayoutId id="2147483650" r:id="rId7"/>
    <p:sldLayoutId id="2147483652" r:id="rId8"/>
    <p:sldLayoutId id="2147483653" r:id="rId9"/>
    <p:sldLayoutId id="2147483672" r:id="rId10"/>
    <p:sldLayoutId id="2147483655" r:id="rId11"/>
    <p:sldLayoutId id="2147483654" r:id="rId12"/>
    <p:sldLayoutId id="2147483673" r:id="rId13"/>
    <p:sldLayoutId id="2147483658" r:id="rId14"/>
    <p:sldLayoutId id="2147483657" r:id="rId15"/>
    <p:sldLayoutId id="2147483662" r:id="rId16"/>
    <p:sldLayoutId id="2147483663" r:id="rId17"/>
    <p:sldLayoutId id="2147483656" r:id="rId18"/>
    <p:sldLayoutId id="2147483660" r:id="rId19"/>
    <p:sldLayoutId id="2147483661" r:id="rId20"/>
  </p:sldLayoutIdLst>
  <p:txStyles>
    <p:titleStyle>
      <a:lvl1pPr algn="l" defTabSz="914400" rtl="0" eaLnBrk="1" latinLnBrk="0" hangingPunct="1">
        <a:lnSpc>
          <a:spcPct val="90000"/>
        </a:lnSpc>
        <a:spcBef>
          <a:spcPct val="0"/>
        </a:spcBef>
        <a:buNone/>
        <a:defRPr sz="3600" kern="1200">
          <a:solidFill>
            <a:schemeClr val="tx2"/>
          </a:solidFill>
          <a:latin typeface="Sherman Sans Book" pitchFamily="2" charset="77"/>
          <a:ea typeface="Sherman Sans Book" pitchFamily="2" charset="77"/>
          <a:cs typeface="Verdana" panose="020B0604030504040204" pitchFamily="34" charset="0"/>
        </a:defRPr>
      </a:lvl1pPr>
    </p:titleStyle>
    <p:bodyStyle>
      <a:lvl1pPr marL="228600" indent="-228600" algn="l" defTabSz="914400" rtl="0" eaLnBrk="1" latinLnBrk="0" hangingPunct="1">
        <a:lnSpc>
          <a:spcPct val="90000"/>
        </a:lnSpc>
        <a:spcBef>
          <a:spcPts val="0"/>
        </a:spcBef>
        <a:spcAft>
          <a:spcPts val="1200"/>
        </a:spcAft>
        <a:buClr>
          <a:schemeClr val="tx2"/>
        </a:buClr>
        <a:buFont typeface="Arial" panose="020B0604020202020204" pitchFamily="34" charset="0"/>
        <a:buChar char="•"/>
        <a:defRPr sz="3200" kern="1200">
          <a:solidFill>
            <a:schemeClr val="accent1"/>
          </a:solidFill>
          <a:latin typeface="Sherman Sans Book" pitchFamily="2" charset="77"/>
          <a:ea typeface="Sherman Sans Book" pitchFamily="2" charset="77"/>
          <a:cs typeface="Verdana" panose="020B0604030504040204" pitchFamily="34" charset="0"/>
        </a:defRPr>
      </a:lvl1pPr>
      <a:lvl2pPr marL="685800" indent="-228600" algn="l" defTabSz="914400" rtl="0" eaLnBrk="1" latinLnBrk="0" hangingPunct="1">
        <a:lnSpc>
          <a:spcPct val="90000"/>
        </a:lnSpc>
        <a:spcBef>
          <a:spcPts val="0"/>
        </a:spcBef>
        <a:spcAft>
          <a:spcPts val="1200"/>
        </a:spcAft>
        <a:buClr>
          <a:schemeClr val="tx2"/>
        </a:buClr>
        <a:buFont typeface="System Font Regular"/>
        <a:buChar char="–"/>
        <a:defRPr sz="2800" kern="1200">
          <a:solidFill>
            <a:schemeClr val="accent1"/>
          </a:solidFill>
          <a:latin typeface="Sherman Sans Book" pitchFamily="2" charset="77"/>
          <a:ea typeface="Sherman Sans Book" pitchFamily="2" charset="77"/>
          <a:cs typeface="Verdana" panose="020B0604030504040204" pitchFamily="34" charset="0"/>
        </a:defRPr>
      </a:lvl2pPr>
      <a:lvl3pPr marL="1143000" indent="-228600" algn="l" defTabSz="914400" rtl="0" eaLnBrk="1" latinLnBrk="0" hangingPunct="1">
        <a:lnSpc>
          <a:spcPct val="90000"/>
        </a:lnSpc>
        <a:spcBef>
          <a:spcPts val="0"/>
        </a:spcBef>
        <a:spcAft>
          <a:spcPts val="1200"/>
        </a:spcAft>
        <a:buClr>
          <a:schemeClr val="accent1"/>
        </a:buClr>
        <a:buFont typeface="Wingdings" pitchFamily="2" charset="2"/>
        <a:buChar char="§"/>
        <a:defRPr sz="2800" kern="1200">
          <a:solidFill>
            <a:schemeClr val="accent1"/>
          </a:solidFill>
          <a:latin typeface="Sherman Sans Book" pitchFamily="2" charset="77"/>
          <a:ea typeface="Sherman Sans Book" pitchFamily="2" charset="77"/>
          <a:cs typeface="Verdana" panose="020B0604030504040204" pitchFamily="34" charset="0"/>
        </a:defRPr>
      </a:lvl3pPr>
      <a:lvl4pPr marL="1600200" indent="-228600" algn="l" defTabSz="914400" rtl="0" eaLnBrk="1" latinLnBrk="0" hangingPunct="1">
        <a:lnSpc>
          <a:spcPct val="90000"/>
        </a:lnSpc>
        <a:spcBef>
          <a:spcPts val="0"/>
        </a:spcBef>
        <a:spcAft>
          <a:spcPts val="1200"/>
        </a:spcAft>
        <a:buClr>
          <a:schemeClr val="accent1"/>
        </a:buClr>
        <a:buFont typeface="System Font Regular"/>
        <a:buChar char="–"/>
        <a:defRPr sz="2400" kern="1200">
          <a:solidFill>
            <a:schemeClr val="accent1"/>
          </a:solidFill>
          <a:latin typeface="Sherman Sans Book" pitchFamily="2" charset="77"/>
          <a:ea typeface="Sherman Sans Book" pitchFamily="2" charset="77"/>
          <a:cs typeface="Verdana" panose="020B0604030504040204" pitchFamily="34" charset="0"/>
        </a:defRPr>
      </a:lvl4pPr>
      <a:lvl5pPr marL="2057400" indent="-228600" algn="l" defTabSz="914400" rtl="0" eaLnBrk="1" latinLnBrk="0" hangingPunct="1">
        <a:lnSpc>
          <a:spcPct val="90000"/>
        </a:lnSpc>
        <a:spcBef>
          <a:spcPts val="0"/>
        </a:spcBef>
        <a:spcAft>
          <a:spcPts val="1200"/>
        </a:spcAft>
        <a:buClrTx/>
        <a:buFont typeface="Arial" panose="020B0604020202020204" pitchFamily="34" charset="0"/>
        <a:buChar char="•"/>
        <a:defRPr sz="2400" kern="1200">
          <a:solidFill>
            <a:schemeClr val="accent1"/>
          </a:solidFill>
          <a:latin typeface="Sherman Sans Book" pitchFamily="2" charset="77"/>
          <a:ea typeface="Sherman Sans Book" pitchFamily="2" charset="77"/>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DE55E-EDF7-E644-84E6-C1119470A93D}"/>
              </a:ext>
            </a:extLst>
          </p:cNvPr>
          <p:cNvSpPr>
            <a:spLocks noGrp="1"/>
          </p:cNvSpPr>
          <p:nvPr>
            <p:ph type="ctrTitle"/>
          </p:nvPr>
        </p:nvSpPr>
        <p:spPr>
          <a:xfrm>
            <a:off x="457200" y="1879447"/>
            <a:ext cx="4390103" cy="1968653"/>
          </a:xfrm>
        </p:spPr>
        <p:txBody>
          <a:bodyPr>
            <a:normAutofit/>
          </a:bodyPr>
          <a:lstStyle/>
          <a:p>
            <a:r>
              <a:rPr lang="en-US" sz="4000"/>
              <a:t>Group 1: </a:t>
            </a:r>
            <a:br>
              <a:rPr lang="en-US" sz="4000"/>
            </a:br>
            <a:r>
              <a:rPr lang="en-US" sz="4000"/>
              <a:t>Customer Feedback</a:t>
            </a:r>
            <a:endParaRPr lang="en-US" sz="3600" b="1">
              <a:latin typeface="Sherman Sans Book"/>
            </a:endParaRPr>
          </a:p>
        </p:txBody>
      </p:sp>
      <p:sp>
        <p:nvSpPr>
          <p:cNvPr id="3" name="Subtitle 2">
            <a:extLst>
              <a:ext uri="{FF2B5EF4-FFF2-40B4-BE49-F238E27FC236}">
                <a16:creationId xmlns:a16="http://schemas.microsoft.com/office/drawing/2014/main" id="{55BA4CB0-D0A9-144F-A7C7-33FCA2E2E798}"/>
              </a:ext>
            </a:extLst>
          </p:cNvPr>
          <p:cNvSpPr>
            <a:spLocks noGrp="1"/>
          </p:cNvSpPr>
          <p:nvPr>
            <p:ph type="subTitle" idx="1"/>
          </p:nvPr>
        </p:nvSpPr>
        <p:spPr>
          <a:xfrm>
            <a:off x="457200" y="4361688"/>
            <a:ext cx="4390103" cy="1653195"/>
          </a:xfrm>
        </p:spPr>
        <p:txBody>
          <a:bodyPr vert="horz" lIns="0" tIns="45720" rIns="0" bIns="45720" rtlCol="0" anchor="t">
            <a:normAutofit fontScale="55000" lnSpcReduction="20000"/>
          </a:bodyPr>
          <a:lstStyle/>
          <a:p>
            <a:r>
              <a:rPr lang="en-US">
                <a:latin typeface="Sherman Sans Book"/>
              </a:rPr>
              <a:t>Zachary Chipman</a:t>
            </a:r>
          </a:p>
          <a:p>
            <a:r>
              <a:rPr lang="en-US">
                <a:latin typeface="Sherman Sans Book"/>
              </a:rPr>
              <a:t>Andrew Dobkowski</a:t>
            </a:r>
          </a:p>
          <a:p>
            <a:r>
              <a:rPr lang="en-US">
                <a:latin typeface="Sherman Sans Book"/>
              </a:rPr>
              <a:t>Kevin Hager</a:t>
            </a:r>
          </a:p>
          <a:p>
            <a:r>
              <a:rPr lang="en-US">
                <a:latin typeface="Sherman Sans Book"/>
              </a:rPr>
              <a:t>Jennifer Han</a:t>
            </a:r>
          </a:p>
          <a:p>
            <a:r>
              <a:rPr lang="en-US">
                <a:latin typeface="Sherman Sans Book"/>
              </a:rPr>
              <a:t>Alison </a:t>
            </a:r>
            <a:r>
              <a:rPr lang="en-US" err="1">
                <a:latin typeface="Sherman Sans Book"/>
              </a:rPr>
              <a:t>Reikher</a:t>
            </a:r>
            <a:r>
              <a:rPr lang="en-US">
                <a:latin typeface="Sherman Sans Book"/>
              </a:rPr>
              <a:t> </a:t>
            </a:r>
          </a:p>
        </p:txBody>
      </p:sp>
      <p:pic>
        <p:nvPicPr>
          <p:cNvPr id="6" name="Picture Placeholder 3" descr="Photo of Syracuse University Quad. The photo is taken from the roof of Link Hall looking down at the grassy quad. Hendricks Chapel, the Dome, and Crouse can be seen in the background with a blue clear sky behind them. " title="Syracuse University Quad">
            <a:extLst>
              <a:ext uri="{FF2B5EF4-FFF2-40B4-BE49-F238E27FC236}">
                <a16:creationId xmlns:a16="http://schemas.microsoft.com/office/drawing/2014/main" id="{FD1CF538-E0B5-CC4F-9D75-F21B62A53CCC}"/>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708498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293D4-7B34-412E-9429-C97DE2D0C75E}"/>
              </a:ext>
            </a:extLst>
          </p:cNvPr>
          <p:cNvSpPr>
            <a:spLocks noGrp="1"/>
          </p:cNvSpPr>
          <p:nvPr>
            <p:ph type="title"/>
          </p:nvPr>
        </p:nvSpPr>
        <p:spPr>
          <a:xfrm>
            <a:off x="225552" y="358637"/>
            <a:ext cx="10515600" cy="738982"/>
          </a:xfrm>
        </p:spPr>
        <p:txBody>
          <a:bodyPr/>
          <a:lstStyle/>
          <a:p>
            <a:r>
              <a:rPr lang="en-US"/>
              <a:t>BI – Data Story (cont.) </a:t>
            </a:r>
          </a:p>
        </p:txBody>
      </p:sp>
      <p:pic>
        <p:nvPicPr>
          <p:cNvPr id="8" name="Picture 7" descr="Chart, line chart&#10;&#10;Description automatically generated">
            <a:extLst>
              <a:ext uri="{FF2B5EF4-FFF2-40B4-BE49-F238E27FC236}">
                <a16:creationId xmlns:a16="http://schemas.microsoft.com/office/drawing/2014/main" id="{86AEFE7E-0891-D0CD-D5E7-DF999CB9EBE6}"/>
              </a:ext>
            </a:extLst>
          </p:cNvPr>
          <p:cNvPicPr>
            <a:picLocks noChangeAspect="1"/>
          </p:cNvPicPr>
          <p:nvPr/>
        </p:nvPicPr>
        <p:blipFill>
          <a:blip r:embed="rId2"/>
          <a:stretch>
            <a:fillRect/>
          </a:stretch>
        </p:blipFill>
        <p:spPr>
          <a:xfrm>
            <a:off x="117894" y="1607493"/>
            <a:ext cx="5932219" cy="3365798"/>
          </a:xfrm>
          <a:prstGeom prst="rect">
            <a:avLst/>
          </a:prstGeom>
        </p:spPr>
      </p:pic>
      <p:pic>
        <p:nvPicPr>
          <p:cNvPr id="10" name="Picture 9" descr="Chart, line chart&#10;&#10;Description automatically generated">
            <a:extLst>
              <a:ext uri="{FF2B5EF4-FFF2-40B4-BE49-F238E27FC236}">
                <a16:creationId xmlns:a16="http://schemas.microsoft.com/office/drawing/2014/main" id="{0C2363A8-CDD8-3698-4E56-ED96CCE5F12F}"/>
              </a:ext>
            </a:extLst>
          </p:cNvPr>
          <p:cNvPicPr>
            <a:picLocks noChangeAspect="1"/>
          </p:cNvPicPr>
          <p:nvPr/>
        </p:nvPicPr>
        <p:blipFill>
          <a:blip r:embed="rId3"/>
          <a:stretch>
            <a:fillRect/>
          </a:stretch>
        </p:blipFill>
        <p:spPr>
          <a:xfrm>
            <a:off x="6217958" y="1585913"/>
            <a:ext cx="5856149" cy="3365798"/>
          </a:xfrm>
          <a:prstGeom prst="rect">
            <a:avLst/>
          </a:prstGeom>
        </p:spPr>
      </p:pic>
    </p:spTree>
    <p:extLst>
      <p:ext uri="{BB962C8B-B14F-4D97-AF65-F5344CB8AC3E}">
        <p14:creationId xmlns:p14="http://schemas.microsoft.com/office/powerpoint/2010/main" val="3447699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7E735-F359-5029-7E1B-BC7545C2CB5C}"/>
              </a:ext>
            </a:extLst>
          </p:cNvPr>
          <p:cNvSpPr>
            <a:spLocks noGrp="1"/>
          </p:cNvSpPr>
          <p:nvPr>
            <p:ph type="title"/>
          </p:nvPr>
        </p:nvSpPr>
        <p:spPr/>
        <p:txBody>
          <a:bodyPr/>
          <a:lstStyle/>
          <a:p>
            <a:r>
              <a:rPr lang="en-US"/>
              <a:t>BI – Data Story (Cont.) </a:t>
            </a:r>
          </a:p>
        </p:txBody>
      </p:sp>
      <p:pic>
        <p:nvPicPr>
          <p:cNvPr id="8" name="Picture 7" descr="Chart, bar chart&#10;&#10;Description automatically generated">
            <a:extLst>
              <a:ext uri="{FF2B5EF4-FFF2-40B4-BE49-F238E27FC236}">
                <a16:creationId xmlns:a16="http://schemas.microsoft.com/office/drawing/2014/main" id="{E11DF047-25B1-EE26-0E16-18E00F854031}"/>
              </a:ext>
            </a:extLst>
          </p:cNvPr>
          <p:cNvPicPr>
            <a:picLocks noChangeAspect="1"/>
          </p:cNvPicPr>
          <p:nvPr/>
        </p:nvPicPr>
        <p:blipFill>
          <a:blip r:embed="rId2"/>
          <a:stretch>
            <a:fillRect/>
          </a:stretch>
        </p:blipFill>
        <p:spPr>
          <a:xfrm>
            <a:off x="1657350" y="1285875"/>
            <a:ext cx="8877300" cy="5029200"/>
          </a:xfrm>
          <a:prstGeom prst="rect">
            <a:avLst/>
          </a:prstGeom>
        </p:spPr>
      </p:pic>
    </p:spTree>
    <p:extLst>
      <p:ext uri="{BB962C8B-B14F-4D97-AF65-F5344CB8AC3E}">
        <p14:creationId xmlns:p14="http://schemas.microsoft.com/office/powerpoint/2010/main" val="1711386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B26B02-A347-48DF-B11F-C8CFED49A0F1}"/>
              </a:ext>
            </a:extLst>
          </p:cNvPr>
          <p:cNvSpPr>
            <a:spLocks noGrp="1"/>
          </p:cNvSpPr>
          <p:nvPr>
            <p:ph idx="1"/>
          </p:nvPr>
        </p:nvSpPr>
        <p:spPr/>
        <p:txBody>
          <a:bodyPr>
            <a:normAutofit/>
          </a:bodyPr>
          <a:lstStyle/>
          <a:p>
            <a:pPr marL="0" indent="0">
              <a:buNone/>
            </a:pPr>
            <a:endParaRPr lang="en-US"/>
          </a:p>
          <a:p>
            <a:endParaRPr lang="en-US"/>
          </a:p>
        </p:txBody>
      </p:sp>
      <p:sp>
        <p:nvSpPr>
          <p:cNvPr id="4" name="Title 1">
            <a:extLst>
              <a:ext uri="{FF2B5EF4-FFF2-40B4-BE49-F238E27FC236}">
                <a16:creationId xmlns:a16="http://schemas.microsoft.com/office/drawing/2014/main" id="{B8A99AA3-7B3C-4EAB-8DCE-CC929642D186}"/>
              </a:ext>
            </a:extLst>
          </p:cNvPr>
          <p:cNvSpPr txBox="1">
            <a:spLocks/>
          </p:cNvSpPr>
          <p:nvPr/>
        </p:nvSpPr>
        <p:spPr>
          <a:xfrm>
            <a:off x="838200" y="500063"/>
            <a:ext cx="10515600" cy="69780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3600" kern="1200">
                <a:solidFill>
                  <a:schemeClr val="tx2"/>
                </a:solidFill>
                <a:latin typeface="Sherman Sans Book" pitchFamily="2" charset="77"/>
                <a:ea typeface="Sherman Sans Book" pitchFamily="2" charset="77"/>
                <a:cs typeface="Verdana" panose="020B0604030504040204" pitchFamily="34" charset="0"/>
              </a:defRPr>
            </a:lvl1pPr>
          </a:lstStyle>
          <a:p>
            <a:pPr algn="ctr"/>
            <a:r>
              <a:rPr lang="en-US">
                <a:latin typeface="Sherman Sans Book"/>
              </a:rPr>
              <a:t>Recommendations and Conclusion</a:t>
            </a:r>
          </a:p>
        </p:txBody>
      </p:sp>
      <p:sp>
        <p:nvSpPr>
          <p:cNvPr id="2" name="TextBox 1">
            <a:extLst>
              <a:ext uri="{FF2B5EF4-FFF2-40B4-BE49-F238E27FC236}">
                <a16:creationId xmlns:a16="http://schemas.microsoft.com/office/drawing/2014/main" id="{F32FDB2C-C15F-EA7A-648B-D925306C86DA}"/>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ea typeface="Verdana"/>
            </a:endParaRPr>
          </a:p>
        </p:txBody>
      </p:sp>
      <p:sp>
        <p:nvSpPr>
          <p:cNvPr id="5" name="TextBox 4">
            <a:extLst>
              <a:ext uri="{FF2B5EF4-FFF2-40B4-BE49-F238E27FC236}">
                <a16:creationId xmlns:a16="http://schemas.microsoft.com/office/drawing/2014/main" id="{3A92AEBC-9BC3-D4E3-E73A-ACC89A48B4C3}"/>
              </a:ext>
            </a:extLst>
          </p:cNvPr>
          <p:cNvSpPr txBox="1"/>
          <p:nvPr/>
        </p:nvSpPr>
        <p:spPr>
          <a:xfrm>
            <a:off x="672354" y="1828800"/>
            <a:ext cx="10479740" cy="4308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solidFill>
                  <a:schemeClr val="accent1"/>
                </a:solidFill>
                <a:latin typeface="Calibri"/>
                <a:ea typeface="Verdana"/>
                <a:cs typeface="Calibri"/>
              </a:rPr>
              <a:t>Meet with the Sales/Order Fulfillment Fact teams and address the decrease in  </a:t>
            </a:r>
            <a:r>
              <a:rPr lang="en-US" sz="2000" err="1">
                <a:solidFill>
                  <a:schemeClr val="accent1"/>
                </a:solidFill>
                <a:latin typeface="Calibri"/>
                <a:ea typeface="Verdana"/>
                <a:cs typeface="Calibri"/>
              </a:rPr>
              <a:t>Fudgemart</a:t>
            </a:r>
            <a:r>
              <a:rPr lang="en-US" sz="2000">
                <a:solidFill>
                  <a:schemeClr val="accent1"/>
                </a:solidFill>
                <a:latin typeface="Calibri"/>
                <a:ea typeface="Verdana"/>
                <a:cs typeface="Calibri"/>
              </a:rPr>
              <a:t> reviews/review scores over time. Paying special attention to the decrease in Hardware scores from 2011-2012.</a:t>
            </a:r>
          </a:p>
          <a:p>
            <a:pPr marL="285750" indent="-285750">
              <a:buFont typeface="Arial"/>
              <a:buChar char="•"/>
            </a:pPr>
            <a:endParaRPr lang="en-US" sz="2000">
              <a:solidFill>
                <a:schemeClr val="accent1"/>
              </a:solidFill>
              <a:latin typeface="Calibri"/>
              <a:ea typeface="Verdana"/>
              <a:cs typeface="Calibri"/>
            </a:endParaRPr>
          </a:p>
          <a:p>
            <a:pPr marL="285750" indent="-285750">
              <a:buFont typeface="Arial"/>
              <a:buChar char="•"/>
            </a:pPr>
            <a:r>
              <a:rPr lang="en-US" sz="2000">
                <a:solidFill>
                  <a:schemeClr val="accent1"/>
                </a:solidFill>
                <a:latin typeface="Calibri"/>
                <a:ea typeface="Verdana"/>
                <a:cs typeface="Calibri"/>
              </a:rPr>
              <a:t>Continue to isolate products with low reviews. Analyze customer tweets for more detail. </a:t>
            </a:r>
          </a:p>
          <a:p>
            <a:pPr marL="285750" indent="-285750">
              <a:buFont typeface="Arial"/>
              <a:buChar char="•"/>
            </a:pPr>
            <a:endParaRPr lang="en-US" sz="2000">
              <a:solidFill>
                <a:schemeClr val="accent1"/>
              </a:solidFill>
              <a:latin typeface="Calibri"/>
              <a:ea typeface="Verdana"/>
              <a:cs typeface="Calibri"/>
            </a:endParaRPr>
          </a:p>
          <a:p>
            <a:pPr marL="285750" indent="-285750">
              <a:buFont typeface="Arial"/>
              <a:buChar char="•"/>
            </a:pPr>
            <a:r>
              <a:rPr lang="en-US" sz="2000">
                <a:solidFill>
                  <a:schemeClr val="accent1"/>
                </a:solidFill>
                <a:latin typeface="Calibri"/>
                <a:ea typeface="Verdana"/>
                <a:cs typeface="Calibri"/>
              </a:rPr>
              <a:t>Meet with corresponding vendors and employees (quality or marketing issue?).</a:t>
            </a:r>
          </a:p>
          <a:p>
            <a:pPr marL="285750" indent="-285750">
              <a:buFont typeface="Arial"/>
              <a:buChar char="•"/>
            </a:pPr>
            <a:endParaRPr lang="en-US" sz="2000">
              <a:solidFill>
                <a:schemeClr val="accent1"/>
              </a:solidFill>
              <a:latin typeface="Calibri"/>
              <a:ea typeface="Verdana"/>
              <a:cs typeface="Calibri"/>
            </a:endParaRPr>
          </a:p>
          <a:p>
            <a:pPr marL="285750" indent="-285750">
              <a:buFont typeface="Arial"/>
              <a:buChar char="•"/>
            </a:pPr>
            <a:r>
              <a:rPr lang="en-US" sz="2000">
                <a:solidFill>
                  <a:schemeClr val="accent1"/>
                </a:solidFill>
                <a:latin typeface="Calibri"/>
                <a:ea typeface="Verdana"/>
                <a:cs typeface="Calibri"/>
              </a:rPr>
              <a:t>Gather more data for 2013. One month is not enough data to compare with the other years.</a:t>
            </a:r>
          </a:p>
          <a:p>
            <a:pPr marL="285750" indent="-285750">
              <a:buFont typeface="Arial"/>
              <a:buChar char="•"/>
            </a:pPr>
            <a:endParaRPr lang="en-US" sz="2000">
              <a:solidFill>
                <a:schemeClr val="accent1"/>
              </a:solidFill>
              <a:latin typeface="Calibri"/>
              <a:ea typeface="Verdana"/>
              <a:cs typeface="Calibri"/>
            </a:endParaRPr>
          </a:p>
          <a:p>
            <a:pPr marL="285750" indent="-285750">
              <a:buFont typeface="Arial"/>
              <a:buChar char="•"/>
            </a:pPr>
            <a:r>
              <a:rPr lang="en-US" sz="2000">
                <a:solidFill>
                  <a:schemeClr val="accent1"/>
                </a:solidFill>
                <a:latin typeface="Calibri"/>
                <a:ea typeface="Verdana"/>
                <a:cs typeface="Calibri"/>
              </a:rPr>
              <a:t>More information from the OLTP owners would have also been appreciated.</a:t>
            </a:r>
          </a:p>
          <a:p>
            <a:endParaRPr lang="en-US">
              <a:ea typeface="Verdana"/>
            </a:endParaRPr>
          </a:p>
          <a:p>
            <a:pPr marL="285750" indent="-285750">
              <a:buFont typeface="Arial"/>
              <a:buChar char="•"/>
            </a:pPr>
            <a:endParaRPr lang="en-US">
              <a:ea typeface="Verdana"/>
            </a:endParaRPr>
          </a:p>
          <a:p>
            <a:pPr marL="285750" indent="-285750">
              <a:buFont typeface="Arial"/>
              <a:buChar char="•"/>
            </a:pPr>
            <a:endParaRPr lang="en-US">
              <a:ea typeface="Verdana"/>
            </a:endParaRPr>
          </a:p>
        </p:txBody>
      </p:sp>
    </p:spTree>
    <p:extLst>
      <p:ext uri="{BB962C8B-B14F-4D97-AF65-F5344CB8AC3E}">
        <p14:creationId xmlns:p14="http://schemas.microsoft.com/office/powerpoint/2010/main" val="646762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ED1F-B1F3-A546-A5B1-D62E87F77A20}"/>
              </a:ext>
            </a:extLst>
          </p:cNvPr>
          <p:cNvSpPr>
            <a:spLocks noGrp="1"/>
          </p:cNvSpPr>
          <p:nvPr>
            <p:ph type="title"/>
          </p:nvPr>
        </p:nvSpPr>
        <p:spPr/>
        <p:txBody>
          <a:bodyPr>
            <a:noAutofit/>
          </a:bodyPr>
          <a:lstStyle/>
          <a:p>
            <a:r>
              <a:rPr lang="en-US"/>
              <a:t>Questions?</a:t>
            </a:r>
            <a:br>
              <a:rPr lang="en-US"/>
            </a:br>
            <a:endParaRPr lang="en-US"/>
          </a:p>
        </p:txBody>
      </p:sp>
    </p:spTree>
    <p:extLst>
      <p:ext uri="{BB962C8B-B14F-4D97-AF65-F5344CB8AC3E}">
        <p14:creationId xmlns:p14="http://schemas.microsoft.com/office/powerpoint/2010/main" val="136749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65125"/>
            <a:ext cx="10515600" cy="756665"/>
          </a:xfrm>
        </p:spPr>
        <p:txBody>
          <a:bodyPr>
            <a:noAutofit/>
          </a:bodyPr>
          <a:lstStyle/>
          <a:p>
            <a:r>
              <a:rPr lang="en-US">
                <a:latin typeface="Sherman Sans"/>
              </a:rPr>
              <a:t>Project Goal &amp; Functional Requirements</a:t>
            </a:r>
          </a:p>
        </p:txBody>
      </p:sp>
      <p:sp>
        <p:nvSpPr>
          <p:cNvPr id="6" name="Content Placeholder 5">
            <a:extLst>
              <a:ext uri="{FF2B5EF4-FFF2-40B4-BE49-F238E27FC236}">
                <a16:creationId xmlns:a16="http://schemas.microsoft.com/office/drawing/2014/main" id="{C7BB3677-BC23-8084-2D60-9EEB09476877}"/>
              </a:ext>
            </a:extLst>
          </p:cNvPr>
          <p:cNvSpPr>
            <a:spLocks noGrp="1"/>
          </p:cNvSpPr>
          <p:nvPr>
            <p:ph idx="1"/>
          </p:nvPr>
        </p:nvSpPr>
        <p:spPr>
          <a:xfrm>
            <a:off x="838200" y="1282045"/>
            <a:ext cx="10515600" cy="5055784"/>
          </a:xfrm>
        </p:spPr>
        <p:txBody>
          <a:bodyPr vert="horz" lIns="0" tIns="45720" rIns="0" bIns="45720" rtlCol="0" anchor="t">
            <a:normAutofit fontScale="77500" lnSpcReduction="20000"/>
          </a:bodyPr>
          <a:lstStyle/>
          <a:p>
            <a:pPr>
              <a:spcAft>
                <a:spcPts val="600"/>
              </a:spcAft>
            </a:pPr>
            <a:r>
              <a:rPr lang="en-US">
                <a:latin typeface="Calibri"/>
              </a:rPr>
              <a:t>Project Goal: </a:t>
            </a:r>
          </a:p>
          <a:p>
            <a:pPr marL="466725" lvl="1" indent="-457200">
              <a:buFont typeface="Arial" panose="020B0604020202020204" pitchFamily="34" charset="0"/>
              <a:buChar char="•"/>
            </a:pPr>
            <a:r>
              <a:rPr lang="en-US">
                <a:latin typeface="Calibri"/>
              </a:rPr>
              <a:t>Build an integrated data warehouse between </a:t>
            </a:r>
            <a:r>
              <a:rPr lang="en-US" err="1">
                <a:latin typeface="Calibri"/>
              </a:rPr>
              <a:t>Fudgemart</a:t>
            </a:r>
            <a:r>
              <a:rPr lang="en-US">
                <a:latin typeface="Calibri"/>
              </a:rPr>
              <a:t> and </a:t>
            </a:r>
            <a:r>
              <a:rPr lang="en-US" err="1">
                <a:latin typeface="Calibri"/>
              </a:rPr>
              <a:t>Fudgeflix</a:t>
            </a:r>
            <a:endParaRPr lang="en-US">
              <a:latin typeface="Calibri"/>
            </a:endParaRPr>
          </a:p>
          <a:p>
            <a:endParaRPr lang="en-US">
              <a:latin typeface="Calibri"/>
            </a:endParaRPr>
          </a:p>
          <a:p>
            <a:pPr>
              <a:spcAft>
                <a:spcPts val="600"/>
              </a:spcAft>
            </a:pPr>
            <a:r>
              <a:rPr lang="en-US">
                <a:latin typeface="Calibri"/>
              </a:rPr>
              <a:t>Functional Requirements:</a:t>
            </a:r>
          </a:p>
          <a:p>
            <a:pPr marL="342900" indent="-342900">
              <a:lnSpc>
                <a:spcPct val="107000"/>
              </a:lnSpc>
              <a:spcBef>
                <a:spcPts val="600"/>
              </a:spcBef>
              <a:spcAft>
                <a:spcPts val="0"/>
              </a:spcAft>
              <a:buFont typeface="+mj-lt"/>
              <a:buAutoNum type="arabicPeriod"/>
            </a:pPr>
            <a:r>
              <a:rPr lang="en-US" sz="2900">
                <a:effectLst/>
                <a:latin typeface="Calibri"/>
                <a:ea typeface="Calibri" panose="020F0502020204030204" pitchFamily="34" charset="0"/>
                <a:cs typeface="Arial"/>
              </a:rPr>
              <a:t>The business must be able to track the spending habits of its customers across the different parts of the business and their demographics.</a:t>
            </a:r>
            <a:r>
              <a:rPr lang="en-US" sz="2900">
                <a:latin typeface="Calibri"/>
                <a:ea typeface="Calibri" panose="020F0502020204030204" pitchFamily="34" charset="0"/>
                <a:cs typeface="Arial"/>
              </a:rPr>
              <a:t> </a:t>
            </a:r>
          </a:p>
          <a:p>
            <a:pPr marL="342900" indent="-342900">
              <a:lnSpc>
                <a:spcPct val="107000"/>
              </a:lnSpc>
              <a:spcBef>
                <a:spcPts val="600"/>
              </a:spcBef>
              <a:spcAft>
                <a:spcPts val="0"/>
              </a:spcAft>
              <a:buFont typeface="+mj-lt"/>
              <a:buAutoNum type="arabicPeriod"/>
            </a:pPr>
            <a:r>
              <a:rPr lang="en-US" sz="2900">
                <a:effectLst/>
                <a:latin typeface="Calibri"/>
                <a:ea typeface="Calibri" panose="020F0502020204030204" pitchFamily="34" charset="0"/>
                <a:cs typeface="Arial"/>
              </a:rPr>
              <a:t>The business must be able to track the length of time between the ordering and the shipping of products.</a:t>
            </a:r>
            <a:r>
              <a:rPr lang="en-US" sz="2900">
                <a:latin typeface="Calibri"/>
                <a:ea typeface="Calibri" panose="020F0502020204030204" pitchFamily="34" charset="0"/>
                <a:cs typeface="Arial"/>
              </a:rPr>
              <a:t> </a:t>
            </a:r>
            <a:endParaRPr lang="en-US" sz="2900">
              <a:effectLst/>
              <a:latin typeface="Calibri"/>
              <a:ea typeface="Calibri" panose="020F0502020204030204" pitchFamily="34" charset="0"/>
              <a:cs typeface="Arial"/>
            </a:endParaRPr>
          </a:p>
          <a:p>
            <a:pPr marL="342900" indent="-342900">
              <a:lnSpc>
                <a:spcPct val="107000"/>
              </a:lnSpc>
              <a:spcBef>
                <a:spcPts val="600"/>
              </a:spcBef>
              <a:spcAft>
                <a:spcPts val="0"/>
              </a:spcAft>
              <a:buFont typeface="+mj-lt"/>
              <a:buAutoNum type="arabicPeriod"/>
            </a:pPr>
            <a:r>
              <a:rPr lang="en-US" sz="2900">
                <a:effectLst/>
                <a:latin typeface="Calibri"/>
                <a:ea typeface="Calibri" panose="020F0502020204030204" pitchFamily="34" charset="0"/>
                <a:cs typeface="Arial"/>
              </a:rPr>
              <a:t>The business must be able to monitor and measure the perception of their products amongst both of their subsidiaries.</a:t>
            </a:r>
            <a:endParaRPr lang="en-US" sz="2900">
              <a:latin typeface="Calibri"/>
              <a:ea typeface="Calibri" panose="020F0502020204030204" pitchFamily="34" charset="0"/>
              <a:cs typeface="Arial"/>
            </a:endParaRPr>
          </a:p>
          <a:p>
            <a:pPr marL="342900" marR="0" lvl="0" indent="-342900">
              <a:lnSpc>
                <a:spcPct val="107000"/>
              </a:lnSpc>
              <a:spcBef>
                <a:spcPts val="600"/>
              </a:spcBef>
              <a:spcAft>
                <a:spcPts val="0"/>
              </a:spcAft>
              <a:buAutoNum type="arabicPeriod"/>
            </a:pPr>
            <a:r>
              <a:rPr lang="en-US" sz="2900">
                <a:effectLst/>
                <a:latin typeface="Calibri"/>
                <a:ea typeface="Calibri" panose="020F0502020204030204" pitchFamily="34" charset="0"/>
                <a:cs typeface="Arial"/>
              </a:rPr>
              <a:t>The business must be able to understand the internal expenses they are encountering.</a:t>
            </a:r>
            <a:r>
              <a:rPr lang="en-US" sz="2900">
                <a:latin typeface="Calibri"/>
                <a:ea typeface="Calibri" panose="020F0502020204030204" pitchFamily="34" charset="0"/>
                <a:cs typeface="Arial"/>
              </a:rPr>
              <a:t> </a:t>
            </a:r>
            <a:endParaRPr lang="en-US" sz="2900">
              <a:effectLst/>
              <a:latin typeface="Calibri"/>
              <a:ea typeface="Calibri" panose="020F0502020204030204" pitchFamily="34" charset="0"/>
              <a:cs typeface="Arial" panose="020B0604020202020204" pitchFamily="34" charset="0"/>
            </a:endParaRPr>
          </a:p>
          <a:p>
            <a:pPr marL="342900" marR="0" lvl="0" indent="-342900">
              <a:lnSpc>
                <a:spcPct val="107000"/>
              </a:lnSpc>
              <a:spcBef>
                <a:spcPts val="600"/>
              </a:spcBef>
              <a:spcAft>
                <a:spcPts val="800"/>
              </a:spcAft>
              <a:buFont typeface="+mj-lt"/>
              <a:buAutoNum type="arabicPeriod"/>
            </a:pPr>
            <a:r>
              <a:rPr lang="en-US" sz="2900" err="1">
                <a:effectLst/>
                <a:latin typeface="Calibri"/>
                <a:ea typeface="Calibri" panose="020F0502020204030204" pitchFamily="34" charset="0"/>
                <a:cs typeface="Arial"/>
              </a:rPr>
              <a:t>Fudgeflix</a:t>
            </a:r>
            <a:r>
              <a:rPr lang="en-US" sz="2900">
                <a:effectLst/>
                <a:latin typeface="Calibri"/>
                <a:ea typeface="Calibri" panose="020F0502020204030204" pitchFamily="34" charset="0"/>
                <a:cs typeface="Arial"/>
              </a:rPr>
              <a:t> must the able to track the retention among current customers as well as tracking new subscriptions</a:t>
            </a:r>
            <a:endParaRPr lang="en-US" sz="2900">
              <a:latin typeface="Calibri"/>
              <a:cs typeface="Arial"/>
            </a:endParaRPr>
          </a:p>
        </p:txBody>
      </p:sp>
    </p:spTree>
    <p:extLst>
      <p:ext uri="{BB962C8B-B14F-4D97-AF65-F5344CB8AC3E}">
        <p14:creationId xmlns:p14="http://schemas.microsoft.com/office/powerpoint/2010/main" val="2368952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Autofit/>
          </a:bodyPr>
          <a:lstStyle/>
          <a:p>
            <a:r>
              <a:rPr lang="en-US">
                <a:latin typeface="Sherman Sans"/>
              </a:rPr>
              <a:t>Business Requirements</a:t>
            </a:r>
          </a:p>
        </p:txBody>
      </p:sp>
      <p:sp>
        <p:nvSpPr>
          <p:cNvPr id="6" name="Content Placeholder 5">
            <a:extLst>
              <a:ext uri="{FF2B5EF4-FFF2-40B4-BE49-F238E27FC236}">
                <a16:creationId xmlns:a16="http://schemas.microsoft.com/office/drawing/2014/main" id="{C7BB3677-BC23-8084-2D60-9EEB09476877}"/>
              </a:ext>
            </a:extLst>
          </p:cNvPr>
          <p:cNvSpPr>
            <a:spLocks noGrp="1"/>
          </p:cNvSpPr>
          <p:nvPr>
            <p:ph idx="1"/>
          </p:nvPr>
        </p:nvSpPr>
        <p:spPr>
          <a:xfrm>
            <a:off x="838200" y="1758696"/>
            <a:ext cx="10515600" cy="4472421"/>
          </a:xfrm>
        </p:spPr>
        <p:txBody>
          <a:bodyPr vert="horz" lIns="0" tIns="45720" rIns="0" bIns="45720" rtlCol="0" anchor="t">
            <a:normAutofit/>
          </a:bodyPr>
          <a:lstStyle/>
          <a:p>
            <a:pPr marL="342900" indent="-342900">
              <a:lnSpc>
                <a:spcPct val="110000"/>
              </a:lnSpc>
              <a:buFont typeface="+mj-lt"/>
              <a:buAutoNum type="arabicPeriod"/>
            </a:pPr>
            <a:r>
              <a:rPr lang="en-US" sz="2200" b="1">
                <a:effectLst/>
                <a:latin typeface="Calibri"/>
                <a:ea typeface="Calibri" panose="020F0502020204030204" pitchFamily="34" charset="0"/>
                <a:cs typeface="Arial"/>
              </a:rPr>
              <a:t>Sales. </a:t>
            </a:r>
            <a:r>
              <a:rPr lang="en-US" sz="2200">
                <a:latin typeface="Calibri"/>
                <a:ea typeface="Calibri" panose="020F0502020204030204" pitchFamily="34" charset="0"/>
                <a:cs typeface="Arial"/>
              </a:rPr>
              <a:t>Evaluating and</a:t>
            </a:r>
            <a:r>
              <a:rPr lang="en-US" sz="2200">
                <a:effectLst/>
                <a:latin typeface="Calibri"/>
                <a:ea typeface="Calibri" panose="020F0502020204030204" pitchFamily="34" charset="0"/>
                <a:cs typeface="Arial"/>
              </a:rPr>
              <a:t> </a:t>
            </a:r>
            <a:r>
              <a:rPr lang="en-US" sz="2200">
                <a:latin typeface="Calibri"/>
                <a:ea typeface="Calibri" panose="020F0502020204030204" pitchFamily="34" charset="0"/>
                <a:cs typeface="Arial"/>
              </a:rPr>
              <a:t>understanding</a:t>
            </a:r>
            <a:r>
              <a:rPr lang="en-US" sz="2200">
                <a:effectLst/>
                <a:latin typeface="Calibri"/>
                <a:ea typeface="Calibri" panose="020F0502020204030204" pitchFamily="34" charset="0"/>
                <a:cs typeface="Arial"/>
              </a:rPr>
              <a:t> the sales for both </a:t>
            </a:r>
            <a:r>
              <a:rPr lang="en-US" sz="2200" err="1">
                <a:effectLst/>
                <a:latin typeface="Calibri"/>
                <a:ea typeface="Calibri" panose="020F0502020204030204" pitchFamily="34" charset="0"/>
                <a:cs typeface="Arial"/>
              </a:rPr>
              <a:t>Fudgemart</a:t>
            </a:r>
            <a:r>
              <a:rPr lang="en-US" sz="2200">
                <a:effectLst/>
                <a:latin typeface="Calibri"/>
                <a:ea typeface="Calibri" panose="020F0502020204030204" pitchFamily="34" charset="0"/>
                <a:cs typeface="Arial"/>
              </a:rPr>
              <a:t> and </a:t>
            </a:r>
            <a:r>
              <a:rPr lang="en-US" sz="2200" err="1">
                <a:effectLst/>
                <a:latin typeface="Calibri"/>
                <a:ea typeface="Calibri" panose="020F0502020204030204" pitchFamily="34" charset="0"/>
                <a:cs typeface="Arial"/>
              </a:rPr>
              <a:t>Fudgeflix</a:t>
            </a:r>
            <a:r>
              <a:rPr lang="en-US" sz="2200">
                <a:effectLst/>
                <a:latin typeface="Calibri"/>
                <a:ea typeface="Calibri" panose="020F0502020204030204" pitchFamily="34" charset="0"/>
                <a:cs typeface="Arial"/>
              </a:rPr>
              <a:t>. </a:t>
            </a:r>
            <a:r>
              <a:rPr lang="en-US" sz="2200">
                <a:latin typeface="Calibri"/>
                <a:ea typeface="Calibri" panose="020F0502020204030204" pitchFamily="34" charset="0"/>
                <a:cs typeface="Arial"/>
              </a:rPr>
              <a:t> </a:t>
            </a:r>
            <a:endParaRPr lang="en-US" sz="2200">
              <a:effectLst/>
              <a:latin typeface="Calibri"/>
              <a:ea typeface="Calibri" panose="020F0502020204030204" pitchFamily="34" charset="0"/>
              <a:cs typeface="Arial" panose="020B0604020202020204" pitchFamily="34" charset="0"/>
            </a:endParaRPr>
          </a:p>
          <a:p>
            <a:pPr marL="342900" indent="-342900">
              <a:lnSpc>
                <a:spcPct val="110000"/>
              </a:lnSpc>
              <a:buFont typeface="+mj-lt"/>
              <a:buAutoNum type="arabicPeriod"/>
            </a:pPr>
            <a:r>
              <a:rPr lang="en-US" sz="2200" b="1">
                <a:effectLst/>
                <a:latin typeface="Calibri"/>
                <a:ea typeface="Calibri" panose="020F0502020204030204" pitchFamily="34" charset="0"/>
                <a:cs typeface="Arial"/>
              </a:rPr>
              <a:t>Order Fulfillment. </a:t>
            </a:r>
            <a:r>
              <a:rPr lang="en-US" sz="2200">
                <a:latin typeface="Calibri"/>
                <a:ea typeface="Calibri" panose="020F0502020204030204" pitchFamily="34" charset="0"/>
                <a:cs typeface="Arial"/>
              </a:rPr>
              <a:t>Assess</a:t>
            </a:r>
            <a:r>
              <a:rPr lang="en-US" sz="2200">
                <a:effectLst/>
                <a:latin typeface="Calibri"/>
                <a:ea typeface="Calibri" panose="020F0502020204030204" pitchFamily="34" charset="0"/>
                <a:cs typeface="Arial"/>
              </a:rPr>
              <a:t> the efficiency of order fulfillment to better understand competency of </a:t>
            </a:r>
            <a:r>
              <a:rPr lang="en-US" sz="2200" err="1">
                <a:effectLst/>
                <a:latin typeface="Calibri"/>
                <a:ea typeface="Calibri" panose="020F0502020204030204" pitchFamily="34" charset="0"/>
                <a:cs typeface="Arial"/>
              </a:rPr>
              <a:t>Fudgemart</a:t>
            </a:r>
            <a:r>
              <a:rPr lang="en-US" sz="2200">
                <a:effectLst/>
                <a:latin typeface="Calibri"/>
                <a:ea typeface="Calibri" panose="020F0502020204030204" pitchFamily="34" charset="0"/>
                <a:cs typeface="Arial"/>
              </a:rPr>
              <a:t> and </a:t>
            </a:r>
            <a:r>
              <a:rPr lang="en-US" sz="2200" err="1">
                <a:effectLst/>
                <a:latin typeface="Calibri"/>
                <a:ea typeface="Calibri" panose="020F0502020204030204" pitchFamily="34" charset="0"/>
                <a:cs typeface="Arial"/>
              </a:rPr>
              <a:t>Fudgeflix</a:t>
            </a:r>
            <a:r>
              <a:rPr lang="en-US" sz="2200">
                <a:effectLst/>
                <a:latin typeface="Calibri"/>
                <a:ea typeface="Calibri" panose="020F0502020204030204" pitchFamily="34" charset="0"/>
                <a:cs typeface="Arial"/>
              </a:rPr>
              <a:t> shipping.</a:t>
            </a:r>
            <a:r>
              <a:rPr lang="en-US" sz="2200">
                <a:latin typeface="Calibri"/>
                <a:ea typeface="Calibri" panose="020F0502020204030204" pitchFamily="34" charset="0"/>
                <a:cs typeface="Arial"/>
              </a:rPr>
              <a:t> </a:t>
            </a:r>
            <a:endParaRPr lang="en-US" sz="2200">
              <a:effectLst/>
              <a:latin typeface="Calibri"/>
              <a:ea typeface="Calibri" panose="020F0502020204030204" pitchFamily="34" charset="0"/>
              <a:cs typeface="Arial" panose="020B0604020202020204" pitchFamily="34" charset="0"/>
            </a:endParaRPr>
          </a:p>
          <a:p>
            <a:pPr marL="342900" indent="-342900">
              <a:lnSpc>
                <a:spcPct val="110000"/>
              </a:lnSpc>
              <a:buFont typeface="+mj-lt"/>
              <a:buAutoNum type="arabicPeriod"/>
            </a:pPr>
            <a:r>
              <a:rPr lang="en-US" sz="2200" b="1">
                <a:effectLst/>
                <a:latin typeface="Calibri"/>
                <a:ea typeface="Calibri" panose="020F0502020204030204" pitchFamily="34" charset="0"/>
                <a:cs typeface="Arial"/>
              </a:rPr>
              <a:t>Customer Feedback. </a:t>
            </a:r>
            <a:r>
              <a:rPr lang="en-US" sz="2200">
                <a:latin typeface="Calibri"/>
                <a:ea typeface="Calibri" panose="020F0502020204030204" pitchFamily="34" charset="0"/>
                <a:cs typeface="Arial"/>
              </a:rPr>
              <a:t>Understand</a:t>
            </a:r>
            <a:r>
              <a:rPr lang="en-US" sz="2200">
                <a:effectLst/>
                <a:latin typeface="Calibri"/>
                <a:ea typeface="Calibri" panose="020F0502020204030204" pitchFamily="34" charset="0"/>
                <a:cs typeface="Arial"/>
              </a:rPr>
              <a:t> customer’s experiences with </a:t>
            </a:r>
            <a:r>
              <a:rPr lang="en-US" sz="2200" err="1">
                <a:effectLst/>
                <a:latin typeface="Calibri"/>
                <a:ea typeface="Calibri" panose="020F0502020204030204" pitchFamily="34" charset="0"/>
                <a:cs typeface="Arial"/>
              </a:rPr>
              <a:t>Fudgemart</a:t>
            </a:r>
            <a:r>
              <a:rPr lang="en-US" sz="2200">
                <a:effectLst/>
                <a:latin typeface="Calibri"/>
                <a:ea typeface="Calibri" panose="020F0502020204030204" pitchFamily="34" charset="0"/>
                <a:cs typeface="Arial"/>
              </a:rPr>
              <a:t> and </a:t>
            </a:r>
            <a:r>
              <a:rPr lang="en-US" sz="2200" err="1">
                <a:effectLst/>
                <a:latin typeface="Calibri"/>
                <a:ea typeface="Calibri" panose="020F0502020204030204" pitchFamily="34" charset="0"/>
                <a:cs typeface="Arial"/>
              </a:rPr>
              <a:t>Fudgeflix</a:t>
            </a:r>
            <a:r>
              <a:rPr lang="en-US" sz="2200">
                <a:effectLst/>
                <a:latin typeface="Calibri"/>
                <a:ea typeface="Calibri" panose="020F0502020204030204" pitchFamily="34" charset="0"/>
                <a:cs typeface="Arial"/>
              </a:rPr>
              <a:t> products by gleaning valuable insight from the customer reviews left on said products.</a:t>
            </a:r>
            <a:r>
              <a:rPr lang="en-US" sz="2200">
                <a:latin typeface="Calibri"/>
                <a:ea typeface="Calibri" panose="020F0502020204030204" pitchFamily="34" charset="0"/>
                <a:cs typeface="Arial"/>
              </a:rPr>
              <a:t> </a:t>
            </a:r>
            <a:endParaRPr lang="en-US" sz="2200">
              <a:latin typeface="Calibri"/>
              <a:ea typeface="Calibri" panose="020F0502020204030204" pitchFamily="34" charset="0"/>
              <a:cs typeface="Arial" panose="020B0604020202020204" pitchFamily="34" charset="0"/>
            </a:endParaRPr>
          </a:p>
          <a:p>
            <a:pPr marL="342900" indent="-342900">
              <a:lnSpc>
                <a:spcPct val="110000"/>
              </a:lnSpc>
              <a:buAutoNum type="arabicPeriod"/>
            </a:pPr>
            <a:r>
              <a:rPr lang="en-US" sz="2200" b="1">
                <a:effectLst/>
                <a:latin typeface="Calibri"/>
                <a:ea typeface="Calibri" panose="020F0502020204030204" pitchFamily="34" charset="0"/>
                <a:cs typeface="Arial"/>
              </a:rPr>
              <a:t>Payroll. </a:t>
            </a:r>
            <a:r>
              <a:rPr lang="en-US" sz="2200">
                <a:latin typeface="Calibri"/>
                <a:ea typeface="Calibri" panose="020F0502020204030204" pitchFamily="34" charset="0"/>
                <a:cs typeface="Arial"/>
              </a:rPr>
              <a:t>Assess</a:t>
            </a:r>
            <a:r>
              <a:rPr lang="en-US" sz="2200">
                <a:effectLst/>
                <a:latin typeface="Calibri"/>
                <a:ea typeface="Calibri" panose="020F0502020204030204" pitchFamily="34" charset="0"/>
                <a:cs typeface="Arial"/>
              </a:rPr>
              <a:t> </a:t>
            </a:r>
            <a:r>
              <a:rPr lang="en-US" sz="2200">
                <a:latin typeface="Calibri"/>
                <a:ea typeface="Calibri" panose="020F0502020204030204" pitchFamily="34" charset="0"/>
                <a:cs typeface="Arial"/>
              </a:rPr>
              <a:t>the </a:t>
            </a:r>
            <a:r>
              <a:rPr lang="en-US" sz="2200">
                <a:effectLst/>
                <a:latin typeface="Calibri"/>
                <a:ea typeface="Calibri" panose="020F0502020204030204" pitchFamily="34" charset="0"/>
                <a:cs typeface="Arial"/>
              </a:rPr>
              <a:t>current Payroll expenses for </a:t>
            </a:r>
            <a:r>
              <a:rPr lang="en-US" sz="2200" err="1">
                <a:effectLst/>
                <a:latin typeface="Calibri"/>
                <a:ea typeface="Calibri" panose="020F0502020204030204" pitchFamily="34" charset="0"/>
                <a:cs typeface="Arial"/>
              </a:rPr>
              <a:t>Fudgemart</a:t>
            </a:r>
            <a:r>
              <a:rPr lang="en-US" sz="2200">
                <a:effectLst/>
                <a:latin typeface="Calibri"/>
                <a:ea typeface="Calibri" panose="020F0502020204030204" pitchFamily="34" charset="0"/>
                <a:cs typeface="Arial"/>
              </a:rPr>
              <a:t> and </a:t>
            </a:r>
            <a:r>
              <a:rPr lang="en-US" sz="2200" err="1">
                <a:effectLst/>
                <a:latin typeface="Calibri"/>
                <a:ea typeface="Calibri" panose="020F0502020204030204" pitchFamily="34" charset="0"/>
                <a:cs typeface="Arial"/>
              </a:rPr>
              <a:t>Fudgeflix</a:t>
            </a:r>
            <a:r>
              <a:rPr lang="en-US" sz="2200">
                <a:effectLst/>
                <a:latin typeface="Calibri"/>
                <a:ea typeface="Calibri" panose="020F0502020204030204" pitchFamily="34" charset="0"/>
                <a:cs typeface="Arial"/>
              </a:rPr>
              <a:t>.</a:t>
            </a:r>
            <a:endParaRPr lang="en-US" sz="2200">
              <a:latin typeface="Calibri"/>
              <a:ea typeface="Calibri" panose="020F0502020204030204" pitchFamily="34" charset="0"/>
              <a:cs typeface="Arial"/>
            </a:endParaRPr>
          </a:p>
          <a:p>
            <a:pPr marL="342900" indent="-342900">
              <a:lnSpc>
                <a:spcPct val="110000"/>
              </a:lnSpc>
              <a:buAutoNum type="arabicPeriod"/>
            </a:pPr>
            <a:r>
              <a:rPr lang="en-US" sz="2200" b="1">
                <a:effectLst/>
                <a:latin typeface="Calibri"/>
                <a:ea typeface="Calibri" panose="020F0502020204030204" pitchFamily="34" charset="0"/>
                <a:cs typeface="Arial"/>
              </a:rPr>
              <a:t>Subscriptions. </a:t>
            </a:r>
            <a:r>
              <a:rPr lang="en-US" sz="2200">
                <a:latin typeface="Calibri"/>
                <a:ea typeface="Calibri" panose="020F0502020204030204" pitchFamily="34" charset="0"/>
                <a:cs typeface="Arial"/>
              </a:rPr>
              <a:t>Look</a:t>
            </a:r>
            <a:r>
              <a:rPr lang="en-US" sz="2200">
                <a:effectLst/>
                <a:latin typeface="Calibri"/>
                <a:ea typeface="Calibri" panose="020F0502020204030204" pitchFamily="34" charset="0"/>
                <a:cs typeface="Arial"/>
              </a:rPr>
              <a:t> at the details of </a:t>
            </a:r>
            <a:r>
              <a:rPr lang="en-US" sz="2200" err="1">
                <a:effectLst/>
                <a:latin typeface="Calibri"/>
                <a:ea typeface="Calibri" panose="020F0502020204030204" pitchFamily="34" charset="0"/>
                <a:cs typeface="Arial"/>
              </a:rPr>
              <a:t>Fudgeflix’s</a:t>
            </a:r>
            <a:r>
              <a:rPr lang="en-US" sz="2200">
                <a:effectLst/>
                <a:latin typeface="Calibri"/>
                <a:ea typeface="Calibri" panose="020F0502020204030204" pitchFamily="34" charset="0"/>
                <a:cs typeface="Arial"/>
              </a:rPr>
              <a:t> monthly subscriptions as well as any changes to the number of subscribers and any change rates between different plans.</a:t>
            </a:r>
            <a:r>
              <a:rPr lang="en-US" sz="2200">
                <a:latin typeface="Calibri"/>
                <a:ea typeface="Calibri" panose="020F0502020204030204" pitchFamily="34" charset="0"/>
                <a:cs typeface="Arial"/>
              </a:rPr>
              <a:t> </a:t>
            </a:r>
            <a:endParaRPr lang="en-US" sz="2200">
              <a:latin typeface="Calibri"/>
              <a:cs typeface="Arial"/>
            </a:endParaRPr>
          </a:p>
        </p:txBody>
      </p:sp>
    </p:spTree>
    <p:extLst>
      <p:ext uri="{BB962C8B-B14F-4D97-AF65-F5344CB8AC3E}">
        <p14:creationId xmlns:p14="http://schemas.microsoft.com/office/powerpoint/2010/main" val="2721787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Autofit/>
          </a:bodyPr>
          <a:lstStyle/>
          <a:p>
            <a:r>
              <a:rPr lang="en-US">
                <a:latin typeface="Sherman Sans"/>
              </a:rPr>
              <a:t>Business Process Selected &amp; Star Schema</a:t>
            </a:r>
          </a:p>
        </p:txBody>
      </p:sp>
      <p:sp>
        <p:nvSpPr>
          <p:cNvPr id="6" name="Content Placeholder 5">
            <a:extLst>
              <a:ext uri="{FF2B5EF4-FFF2-40B4-BE49-F238E27FC236}">
                <a16:creationId xmlns:a16="http://schemas.microsoft.com/office/drawing/2014/main" id="{C7BB3677-BC23-8084-2D60-9EEB09476877}"/>
              </a:ext>
            </a:extLst>
          </p:cNvPr>
          <p:cNvSpPr>
            <a:spLocks noGrp="1"/>
          </p:cNvSpPr>
          <p:nvPr>
            <p:ph idx="1"/>
          </p:nvPr>
        </p:nvSpPr>
        <p:spPr>
          <a:xfrm>
            <a:off x="833873" y="1453896"/>
            <a:ext cx="10519927" cy="4723067"/>
          </a:xfrm>
        </p:spPr>
        <p:txBody>
          <a:bodyPr vert="horz" lIns="0" tIns="45720" rIns="0" bIns="45720" rtlCol="0" anchor="t">
            <a:normAutofit/>
          </a:bodyPr>
          <a:lstStyle/>
          <a:p>
            <a:pPr marL="0" marR="0">
              <a:lnSpc>
                <a:spcPct val="107000"/>
              </a:lnSpc>
              <a:spcBef>
                <a:spcPts val="0"/>
              </a:spcBef>
              <a:spcAft>
                <a:spcPts val="0"/>
              </a:spcAft>
            </a:pPr>
            <a:r>
              <a:rPr lang="en-US" sz="1800">
                <a:effectLst/>
                <a:latin typeface="Calibri"/>
                <a:ea typeface="Calibri" panose="020F0502020204030204" pitchFamily="34" charset="0"/>
                <a:cs typeface="Arial"/>
              </a:rPr>
              <a:t>Customer Feedback: Understanding customer’s experiences with the products from both companies</a:t>
            </a:r>
          </a:p>
          <a:p>
            <a:pPr marL="0" marR="0">
              <a:lnSpc>
                <a:spcPct val="107000"/>
              </a:lnSpc>
              <a:spcBef>
                <a:spcPts val="0"/>
              </a:spcBef>
              <a:spcAft>
                <a:spcPts val="0"/>
              </a:spcAft>
            </a:pPr>
            <a:endParaRPr lang="en-US" sz="1800">
              <a:effectLst/>
              <a:latin typeface="Calibri"/>
              <a:ea typeface="Calibri" panose="020F0502020204030204" pitchFamily="34" charset="0"/>
              <a:cs typeface="Arial"/>
            </a:endParaRPr>
          </a:p>
          <a:p>
            <a:pPr marL="0" marR="0">
              <a:lnSpc>
                <a:spcPct val="107000"/>
              </a:lnSpc>
              <a:spcBef>
                <a:spcPts val="0"/>
              </a:spcBef>
              <a:spcAft>
                <a:spcPts val="0"/>
              </a:spcAft>
            </a:pPr>
            <a:r>
              <a:rPr lang="en-US" sz="1800" b="1" u="sng">
                <a:effectLst/>
                <a:latin typeface="Calibri"/>
                <a:ea typeface="Calibri" panose="020F0502020204030204" pitchFamily="34" charset="0"/>
                <a:cs typeface="Arial"/>
              </a:rPr>
              <a:t>Fact Table</a:t>
            </a:r>
            <a:endParaRPr lang="en-US" sz="1800">
              <a:effectLst/>
              <a:latin typeface="Calibri"/>
              <a:ea typeface="Calibri" panose="020F0502020204030204" pitchFamily="34" charset="0"/>
              <a:cs typeface="Arial"/>
            </a:endParaRPr>
          </a:p>
          <a:p>
            <a:pPr marL="342900" marR="0" lvl="0" indent="-342900">
              <a:lnSpc>
                <a:spcPct val="107000"/>
              </a:lnSpc>
              <a:spcBef>
                <a:spcPts val="0"/>
              </a:spcBef>
              <a:spcAft>
                <a:spcPts val="0"/>
              </a:spcAft>
              <a:buFont typeface="Symbol" panose="05050102010706020507" pitchFamily="18" charset="2"/>
              <a:buChar char=""/>
            </a:pPr>
            <a:r>
              <a:rPr lang="en-US" sz="1800" err="1">
                <a:effectLst/>
                <a:latin typeface="Calibri"/>
                <a:ea typeface="Calibri" panose="020F0502020204030204" pitchFamily="34" charset="0"/>
                <a:cs typeface="Arial"/>
              </a:rPr>
              <a:t>FactCustomerFeedback</a:t>
            </a:r>
            <a:endParaRPr lang="en-US" sz="1800">
              <a:effectLst/>
              <a:latin typeface="Calibri"/>
              <a:ea typeface="Calibri" panose="020F0502020204030204" pitchFamily="34" charset="0"/>
              <a:cs typeface="Arial"/>
            </a:endParaRPr>
          </a:p>
          <a:p>
            <a:pPr marL="342900" indent="-342900">
              <a:lnSpc>
                <a:spcPct val="107000"/>
              </a:lnSpc>
              <a:spcAft>
                <a:spcPts val="0"/>
              </a:spcAft>
              <a:buFont typeface="Symbol" panose="05050102010706020507" pitchFamily="18" charset="2"/>
              <a:buChar char=""/>
            </a:pPr>
            <a:r>
              <a:rPr lang="en-US" sz="1800">
                <a:effectLst/>
                <a:latin typeface="Calibri"/>
                <a:ea typeface="Calibri" panose="020F0502020204030204" pitchFamily="34" charset="0"/>
                <a:cs typeface="Arial"/>
              </a:rPr>
              <a:t>Fact Grain Type: Transaction</a:t>
            </a:r>
            <a:r>
              <a:rPr lang="en-US" sz="1800">
                <a:latin typeface="Calibri"/>
                <a:ea typeface="Calibri" panose="020F0502020204030204" pitchFamily="34" charset="0"/>
                <a:cs typeface="Arial"/>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800">
                <a:effectLst/>
                <a:latin typeface="Calibri"/>
                <a:ea typeface="Calibri" panose="020F0502020204030204" pitchFamily="34" charset="0"/>
                <a:cs typeface="Arial"/>
              </a:rPr>
              <a:t>One row per product review</a:t>
            </a:r>
          </a:p>
          <a:p>
            <a:pPr marL="457200" marR="0" lvl="1">
              <a:lnSpc>
                <a:spcPct val="107000"/>
              </a:lnSpc>
              <a:spcBef>
                <a:spcPts val="0"/>
              </a:spcBef>
              <a:spcAft>
                <a:spcPts val="0"/>
              </a:spcAft>
            </a:pPr>
            <a:endParaRPr lang="en-US" sz="1800">
              <a:effectLst/>
              <a:latin typeface="Calibri"/>
              <a:ea typeface="Calibri" panose="020F0502020204030204" pitchFamily="34" charset="0"/>
              <a:cs typeface="Arial"/>
            </a:endParaRPr>
          </a:p>
          <a:p>
            <a:pPr marL="0" marR="0">
              <a:lnSpc>
                <a:spcPct val="107000"/>
              </a:lnSpc>
              <a:spcBef>
                <a:spcPts val="0"/>
              </a:spcBef>
              <a:spcAft>
                <a:spcPts val="0"/>
              </a:spcAft>
            </a:pPr>
            <a:r>
              <a:rPr lang="en-US" sz="1800" b="1" u="sng">
                <a:effectLst/>
                <a:latin typeface="Calibri"/>
                <a:ea typeface="Calibri" panose="020F0502020204030204" pitchFamily="34" charset="0"/>
                <a:cs typeface="Arial"/>
              </a:rPr>
              <a:t>Facts</a:t>
            </a:r>
            <a:endParaRPr lang="en-US" sz="1800">
              <a:effectLst/>
              <a:latin typeface="Calibri"/>
              <a:ea typeface="Calibri" panose="020F0502020204030204" pitchFamily="34" charset="0"/>
              <a:cs typeface="Arial"/>
            </a:endParaRPr>
          </a:p>
          <a:p>
            <a:pPr marL="342900" marR="0" lvl="0" indent="-342900">
              <a:lnSpc>
                <a:spcPct val="107000"/>
              </a:lnSpc>
              <a:spcBef>
                <a:spcPts val="0"/>
              </a:spcBef>
              <a:spcAft>
                <a:spcPts val="0"/>
              </a:spcAft>
              <a:buFont typeface="Symbol" panose="05050102010706020507" pitchFamily="18" charset="2"/>
              <a:buChar char=""/>
            </a:pPr>
            <a:r>
              <a:rPr lang="en-US" sz="1800" err="1">
                <a:effectLst/>
                <a:latin typeface="Calibri"/>
                <a:ea typeface="Calibri" panose="020F0502020204030204" pitchFamily="34" charset="0"/>
                <a:cs typeface="Arial"/>
              </a:rPr>
              <a:t>ReviewStars</a:t>
            </a:r>
            <a:endParaRPr lang="en-US" sz="1800">
              <a:effectLst/>
              <a:latin typeface="Calibri"/>
              <a:ea typeface="Calibri" panose="020F0502020204030204" pitchFamily="34" charset="0"/>
              <a:cs typeface="Arial"/>
            </a:endParaRPr>
          </a:p>
          <a:p>
            <a:pPr marR="0" lvl="0">
              <a:lnSpc>
                <a:spcPct val="107000"/>
              </a:lnSpc>
              <a:spcBef>
                <a:spcPts val="0"/>
              </a:spcBef>
              <a:spcAft>
                <a:spcPts val="0"/>
              </a:spcAft>
            </a:pPr>
            <a:endParaRPr lang="en-US" sz="1800">
              <a:effectLst/>
              <a:latin typeface="Calibri"/>
              <a:ea typeface="Calibri" panose="020F0502020204030204" pitchFamily="34" charset="0"/>
              <a:cs typeface="Arial"/>
            </a:endParaRPr>
          </a:p>
          <a:p>
            <a:pPr marL="0" marR="0">
              <a:lnSpc>
                <a:spcPct val="107000"/>
              </a:lnSpc>
              <a:spcBef>
                <a:spcPts val="0"/>
              </a:spcBef>
              <a:spcAft>
                <a:spcPts val="0"/>
              </a:spcAft>
            </a:pPr>
            <a:r>
              <a:rPr lang="en-US" sz="1800" b="1" u="sng">
                <a:effectLst/>
                <a:latin typeface="Calibri"/>
                <a:ea typeface="Calibri" panose="020F0502020204030204" pitchFamily="34" charset="0"/>
                <a:cs typeface="Arial"/>
              </a:rPr>
              <a:t>Dimensions</a:t>
            </a:r>
            <a:endParaRPr lang="en-US" sz="1800">
              <a:effectLst/>
              <a:latin typeface="Calibri"/>
              <a:ea typeface="Calibri" panose="020F0502020204030204" pitchFamily="34" charset="0"/>
              <a:cs typeface="Arial"/>
            </a:endParaRP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a:ea typeface="Calibri" panose="020F0502020204030204" pitchFamily="34" charset="0"/>
                <a:cs typeface="Arial"/>
              </a:rPr>
              <a:t>Product</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a:ea typeface="Calibri" panose="020F0502020204030204" pitchFamily="34" charset="0"/>
                <a:cs typeface="Arial"/>
              </a:rPr>
              <a:t>Customer</a:t>
            </a:r>
          </a:p>
          <a:p>
            <a:pPr marL="342900" marR="0" lvl="0" indent="-342900">
              <a:lnSpc>
                <a:spcPct val="107000"/>
              </a:lnSpc>
              <a:spcBef>
                <a:spcPts val="0"/>
              </a:spcBef>
              <a:spcAft>
                <a:spcPts val="800"/>
              </a:spcAft>
              <a:buFont typeface="Symbol" panose="05050102010706020507" pitchFamily="18" charset="2"/>
              <a:buChar char=""/>
            </a:pPr>
            <a:r>
              <a:rPr lang="en-US" sz="1800" err="1">
                <a:effectLst/>
                <a:latin typeface="Calibri"/>
                <a:ea typeface="Calibri" panose="020F0502020204030204" pitchFamily="34" charset="0"/>
                <a:cs typeface="Arial"/>
              </a:rPr>
              <a:t>ReviewDate</a:t>
            </a:r>
            <a:endParaRPr lang="en-US" sz="1800">
              <a:effectLst/>
              <a:latin typeface="Calibri"/>
              <a:ea typeface="Calibri" panose="020F0502020204030204" pitchFamily="34" charset="0"/>
              <a:cs typeface="Arial"/>
            </a:endParaRPr>
          </a:p>
          <a:p>
            <a:endParaRPr lang="en-US"/>
          </a:p>
        </p:txBody>
      </p:sp>
      <p:pic>
        <p:nvPicPr>
          <p:cNvPr id="4" name="Picture 3" descr="Graphical user interface&#10;&#10;Description automatically generated">
            <a:extLst>
              <a:ext uri="{FF2B5EF4-FFF2-40B4-BE49-F238E27FC236}">
                <a16:creationId xmlns:a16="http://schemas.microsoft.com/office/drawing/2014/main" id="{FFC44B03-09AB-6C34-33AF-FDA2DC2507D2}"/>
              </a:ext>
            </a:extLst>
          </p:cNvPr>
          <p:cNvPicPr>
            <a:picLocks noChangeAspect="1"/>
          </p:cNvPicPr>
          <p:nvPr/>
        </p:nvPicPr>
        <p:blipFill rotWithShape="1">
          <a:blip r:embed="rId3"/>
          <a:srcRect l="20976" t="20286" r="37071" b="4105"/>
          <a:stretch/>
        </p:blipFill>
        <p:spPr>
          <a:xfrm>
            <a:off x="5609421" y="2342222"/>
            <a:ext cx="5114926" cy="3671887"/>
          </a:xfrm>
          <a:prstGeom prst="rect">
            <a:avLst/>
          </a:prstGeom>
        </p:spPr>
      </p:pic>
    </p:spTree>
    <p:extLst>
      <p:ext uri="{BB962C8B-B14F-4D97-AF65-F5344CB8AC3E}">
        <p14:creationId xmlns:p14="http://schemas.microsoft.com/office/powerpoint/2010/main" val="747155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192C1-AD18-4A50-8A2A-0D2E14B12993}"/>
              </a:ext>
            </a:extLst>
          </p:cNvPr>
          <p:cNvSpPr>
            <a:spLocks noGrp="1"/>
          </p:cNvSpPr>
          <p:nvPr>
            <p:ph type="title"/>
          </p:nvPr>
        </p:nvSpPr>
        <p:spPr/>
        <p:txBody>
          <a:bodyPr/>
          <a:lstStyle/>
          <a:p>
            <a:r>
              <a:rPr lang="en-US">
                <a:latin typeface="Sherman Sans Book"/>
              </a:rPr>
              <a:t>Merged Data Assumptions</a:t>
            </a:r>
            <a:endParaRPr lang="en-US"/>
          </a:p>
        </p:txBody>
      </p:sp>
      <p:sp>
        <p:nvSpPr>
          <p:cNvPr id="6" name="Content Placeholder 5">
            <a:extLst>
              <a:ext uri="{FF2B5EF4-FFF2-40B4-BE49-F238E27FC236}">
                <a16:creationId xmlns:a16="http://schemas.microsoft.com/office/drawing/2014/main" id="{1764F597-643E-4168-BA66-B60D52D30AF4}"/>
              </a:ext>
            </a:extLst>
          </p:cNvPr>
          <p:cNvSpPr>
            <a:spLocks noGrp="1"/>
          </p:cNvSpPr>
          <p:nvPr>
            <p:ph idx="1"/>
          </p:nvPr>
        </p:nvSpPr>
        <p:spPr>
          <a:xfrm>
            <a:off x="304244" y="1858997"/>
            <a:ext cx="4391612" cy="4351338"/>
          </a:xfrm>
        </p:spPr>
        <p:txBody>
          <a:bodyPr vert="horz" lIns="0" tIns="45720" rIns="0" bIns="45720" rtlCol="0" anchor="t">
            <a:normAutofit/>
          </a:bodyPr>
          <a:lstStyle/>
          <a:p>
            <a:r>
              <a:rPr lang="en-US" sz="2400">
                <a:latin typeface="Sherman Sans Book"/>
              </a:rPr>
              <a:t>How we chose to integrate customer and product dimension</a:t>
            </a:r>
          </a:p>
          <a:p>
            <a:pPr lvl="1"/>
            <a:r>
              <a:rPr lang="en-US" sz="2000">
                <a:latin typeface="Sherman Sans Book"/>
              </a:rPr>
              <a:t>Called titles from FF as products</a:t>
            </a:r>
          </a:p>
          <a:p>
            <a:pPr lvl="1"/>
            <a:r>
              <a:rPr lang="en-US" sz="2000">
                <a:latin typeface="Sherman Sans Book"/>
              </a:rPr>
              <a:t>Identified data columns that overlapped through data profiling</a:t>
            </a:r>
            <a:endParaRPr lang="en-US" sz="2000"/>
          </a:p>
          <a:p>
            <a:pPr lvl="1"/>
            <a:r>
              <a:rPr lang="en-US" sz="2000">
                <a:latin typeface="Sherman Sans Book"/>
              </a:rPr>
              <a:t>Assumed the account title return date is equivalent to the review date for </a:t>
            </a:r>
            <a:r>
              <a:rPr lang="en-US" sz="2000" err="1">
                <a:latin typeface="Sherman Sans Book"/>
              </a:rPr>
              <a:t>Fudgeflix</a:t>
            </a:r>
            <a:endParaRPr lang="en-US" sz="2000">
              <a:latin typeface="Sherman Sans Book"/>
            </a:endParaRPr>
          </a:p>
        </p:txBody>
      </p:sp>
      <p:pic>
        <p:nvPicPr>
          <p:cNvPr id="3" name="Picture 4" descr="Table&#10;&#10;Description automatically generated">
            <a:extLst>
              <a:ext uri="{FF2B5EF4-FFF2-40B4-BE49-F238E27FC236}">
                <a16:creationId xmlns:a16="http://schemas.microsoft.com/office/drawing/2014/main" id="{D0D034AB-A833-D132-00BF-2E7A3A89B863}"/>
              </a:ext>
            </a:extLst>
          </p:cNvPr>
          <p:cNvPicPr>
            <a:picLocks noChangeAspect="1"/>
          </p:cNvPicPr>
          <p:nvPr/>
        </p:nvPicPr>
        <p:blipFill>
          <a:blip r:embed="rId2"/>
          <a:stretch>
            <a:fillRect/>
          </a:stretch>
        </p:blipFill>
        <p:spPr>
          <a:xfrm>
            <a:off x="4796706" y="2473399"/>
            <a:ext cx="7265140" cy="2311669"/>
          </a:xfrm>
          <a:prstGeom prst="rect">
            <a:avLst/>
          </a:prstGeom>
        </p:spPr>
      </p:pic>
      <p:sp>
        <p:nvSpPr>
          <p:cNvPr id="5" name="TextBox 4">
            <a:extLst>
              <a:ext uri="{FF2B5EF4-FFF2-40B4-BE49-F238E27FC236}">
                <a16:creationId xmlns:a16="http://schemas.microsoft.com/office/drawing/2014/main" id="{27A4CF28-85FA-CE20-8AEC-BF48F8E20C48}"/>
              </a:ext>
            </a:extLst>
          </p:cNvPr>
          <p:cNvSpPr txBox="1"/>
          <p:nvPr/>
        </p:nvSpPr>
        <p:spPr>
          <a:xfrm>
            <a:off x="5886867" y="4958005"/>
            <a:ext cx="630290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Detail </a:t>
            </a:r>
            <a:r>
              <a:rPr lang="en-US" sz="1600">
                <a:ea typeface="+mn-lt"/>
                <a:cs typeface="+mn-lt"/>
              </a:rPr>
              <a:t>Dimension </a:t>
            </a:r>
            <a:r>
              <a:rPr lang="en-US" sz="1600"/>
              <a:t>for </a:t>
            </a:r>
            <a:r>
              <a:rPr lang="en-US" sz="1600" err="1">
                <a:ea typeface="+mn-lt"/>
                <a:cs typeface="+mn-lt"/>
              </a:rPr>
              <a:t>FactCustomerFeedback</a:t>
            </a:r>
            <a:endParaRPr lang="en-US" sz="1600">
              <a:ea typeface="Verdana"/>
            </a:endParaRPr>
          </a:p>
        </p:txBody>
      </p:sp>
    </p:spTree>
    <p:extLst>
      <p:ext uri="{BB962C8B-B14F-4D97-AF65-F5344CB8AC3E}">
        <p14:creationId xmlns:p14="http://schemas.microsoft.com/office/powerpoint/2010/main" val="1857247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788743" y="365125"/>
            <a:ext cx="10515600" cy="1325563"/>
          </a:xfrm>
        </p:spPr>
        <p:txBody>
          <a:bodyPr>
            <a:noAutofit/>
          </a:bodyPr>
          <a:lstStyle/>
          <a:p>
            <a:r>
              <a:rPr lang="en-US">
                <a:latin typeface="Sherman Sans Book"/>
              </a:rPr>
              <a:t>ETL Processes and Assumptions</a:t>
            </a:r>
            <a:endParaRPr lang="en-US"/>
          </a:p>
        </p:txBody>
      </p:sp>
      <p:sp>
        <p:nvSpPr>
          <p:cNvPr id="3" name="TextBox 2">
            <a:extLst>
              <a:ext uri="{FF2B5EF4-FFF2-40B4-BE49-F238E27FC236}">
                <a16:creationId xmlns:a16="http://schemas.microsoft.com/office/drawing/2014/main" id="{EFE3D3CD-0A9C-F3F7-FC35-1D8D4EB68000}"/>
              </a:ext>
            </a:extLst>
          </p:cNvPr>
          <p:cNvSpPr txBox="1"/>
          <p:nvPr/>
        </p:nvSpPr>
        <p:spPr>
          <a:xfrm>
            <a:off x="788745" y="1457282"/>
            <a:ext cx="6394899" cy="4770537"/>
          </a:xfrm>
          <a:prstGeom prst="rect">
            <a:avLst/>
          </a:prstGeom>
          <a:noFill/>
        </p:spPr>
        <p:txBody>
          <a:bodyPr wrap="square" lIns="91440" tIns="45720" rIns="91440" bIns="45720" rtlCol="0" anchor="t">
            <a:spAutoFit/>
          </a:bodyPr>
          <a:lstStyle/>
          <a:p>
            <a:pPr>
              <a:spcAft>
                <a:spcPts val="1200"/>
              </a:spcAft>
            </a:pPr>
            <a:r>
              <a:rPr lang="en-US" b="1">
                <a:solidFill>
                  <a:schemeClr val="accent1"/>
                </a:solidFill>
                <a:latin typeface="Calibri"/>
                <a:cs typeface="Arial"/>
              </a:rPr>
              <a:t>Noteworthy transformations:</a:t>
            </a:r>
            <a:endParaRPr lang="en-US" b="1">
              <a:solidFill>
                <a:schemeClr val="accent1"/>
              </a:solidFill>
              <a:ea typeface="Verdana" panose="020B0604030504040204"/>
            </a:endParaRPr>
          </a:p>
          <a:p>
            <a:pPr marL="285750" indent="-285750">
              <a:spcAft>
                <a:spcPts val="1200"/>
              </a:spcAft>
              <a:buFont typeface="Arial" panose="020B0604020202020204" pitchFamily="34" charset="0"/>
              <a:buChar char="•"/>
            </a:pPr>
            <a:r>
              <a:rPr lang="en-US">
                <a:solidFill>
                  <a:schemeClr val="accent1"/>
                </a:solidFill>
                <a:latin typeface="Calibri"/>
                <a:cs typeface="Arial"/>
              </a:rPr>
              <a:t>Varchar to </a:t>
            </a:r>
            <a:r>
              <a:rPr lang="en-US" err="1">
                <a:solidFill>
                  <a:schemeClr val="accent1"/>
                </a:solidFill>
                <a:latin typeface="Calibri"/>
                <a:cs typeface="Arial"/>
              </a:rPr>
              <a:t>nvarchar</a:t>
            </a:r>
            <a:r>
              <a:rPr lang="en-US">
                <a:solidFill>
                  <a:schemeClr val="accent1"/>
                </a:solidFill>
                <a:latin typeface="Calibri"/>
                <a:cs typeface="Arial"/>
              </a:rPr>
              <a:t> conversions (string to </a:t>
            </a:r>
            <a:r>
              <a:rPr lang="en-US" err="1">
                <a:solidFill>
                  <a:schemeClr val="accent1"/>
                </a:solidFill>
                <a:latin typeface="Calibri"/>
                <a:cs typeface="Arial"/>
              </a:rPr>
              <a:t>unicode</a:t>
            </a:r>
            <a:r>
              <a:rPr lang="en-US">
                <a:solidFill>
                  <a:schemeClr val="accent1"/>
                </a:solidFill>
                <a:latin typeface="Calibri"/>
                <a:cs typeface="Arial"/>
              </a:rPr>
              <a:t> string)</a:t>
            </a:r>
            <a:endParaRPr lang="en-US">
              <a:solidFill>
                <a:schemeClr val="accent1"/>
              </a:solidFill>
              <a:latin typeface="Calibri"/>
              <a:ea typeface="Calibri"/>
              <a:cs typeface="Arial"/>
            </a:endParaRPr>
          </a:p>
          <a:p>
            <a:pPr marL="285750" indent="-285750">
              <a:spcAft>
                <a:spcPts val="1200"/>
              </a:spcAft>
              <a:buFont typeface="Arial" panose="020B0604020202020204" pitchFamily="34" charset="0"/>
              <a:buChar char="•"/>
            </a:pPr>
            <a:r>
              <a:rPr lang="en-US" b="1">
                <a:solidFill>
                  <a:schemeClr val="accent1"/>
                </a:solidFill>
                <a:latin typeface="Calibri"/>
                <a:cs typeface="Arial"/>
              </a:rPr>
              <a:t>Product Dimension: </a:t>
            </a:r>
            <a:r>
              <a:rPr lang="en-US" err="1">
                <a:solidFill>
                  <a:schemeClr val="accent1"/>
                </a:solidFill>
                <a:latin typeface="Calibri"/>
                <a:cs typeface="Arial"/>
              </a:rPr>
              <a:t>IsProductActive</a:t>
            </a:r>
            <a:r>
              <a:rPr lang="en-US">
                <a:solidFill>
                  <a:schemeClr val="accent1"/>
                </a:solidFill>
                <a:latin typeface="Calibri"/>
                <a:cs typeface="Arial"/>
              </a:rPr>
              <a:t> set to False for </a:t>
            </a:r>
            <a:r>
              <a:rPr lang="en-US" err="1">
                <a:solidFill>
                  <a:schemeClr val="accent1"/>
                </a:solidFill>
                <a:latin typeface="Calibri"/>
                <a:cs typeface="Arial"/>
              </a:rPr>
              <a:t>Fudgeflix</a:t>
            </a:r>
            <a:r>
              <a:rPr lang="en-US">
                <a:solidFill>
                  <a:schemeClr val="accent1"/>
                </a:solidFill>
                <a:latin typeface="Calibri"/>
                <a:cs typeface="Arial"/>
              </a:rPr>
              <a:t> titles when </a:t>
            </a:r>
            <a:r>
              <a:rPr lang="en-US" err="1">
                <a:solidFill>
                  <a:schemeClr val="accent1"/>
                </a:solidFill>
                <a:latin typeface="Calibri"/>
                <a:cs typeface="Arial"/>
              </a:rPr>
              <a:t>bluray_available</a:t>
            </a:r>
            <a:r>
              <a:rPr lang="en-US">
                <a:solidFill>
                  <a:schemeClr val="accent1"/>
                </a:solidFill>
                <a:latin typeface="Calibri"/>
                <a:cs typeface="Arial"/>
              </a:rPr>
              <a:t>, </a:t>
            </a:r>
            <a:r>
              <a:rPr lang="en-US" err="1">
                <a:solidFill>
                  <a:schemeClr val="accent1"/>
                </a:solidFill>
                <a:latin typeface="Calibri"/>
                <a:cs typeface="Arial"/>
              </a:rPr>
              <a:t>DVD_available</a:t>
            </a:r>
            <a:r>
              <a:rPr lang="en-US">
                <a:solidFill>
                  <a:schemeClr val="accent1"/>
                </a:solidFill>
                <a:latin typeface="Calibri"/>
                <a:cs typeface="Arial"/>
              </a:rPr>
              <a:t>, and </a:t>
            </a:r>
            <a:r>
              <a:rPr lang="en-US" err="1">
                <a:solidFill>
                  <a:schemeClr val="accent1"/>
                </a:solidFill>
                <a:latin typeface="Calibri"/>
                <a:cs typeface="Arial"/>
              </a:rPr>
              <a:t>instant_available</a:t>
            </a:r>
            <a:r>
              <a:rPr lang="en-US">
                <a:solidFill>
                  <a:schemeClr val="accent1"/>
                </a:solidFill>
                <a:latin typeface="Calibri"/>
                <a:cs typeface="Arial"/>
              </a:rPr>
              <a:t> all = 0.</a:t>
            </a:r>
            <a:endParaRPr lang="en-US">
              <a:solidFill>
                <a:schemeClr val="accent1"/>
              </a:solidFill>
              <a:latin typeface="Calibri"/>
              <a:ea typeface="Calibri"/>
              <a:cs typeface="Arial"/>
            </a:endParaRPr>
          </a:p>
          <a:p>
            <a:pPr marL="285750" indent="-285750">
              <a:spcAft>
                <a:spcPts val="1200"/>
              </a:spcAft>
              <a:buFont typeface="Arial" panose="02070309020205020404" pitchFamily="49" charset="0"/>
              <a:buChar char="•"/>
            </a:pPr>
            <a:r>
              <a:rPr lang="en-US" b="1">
                <a:solidFill>
                  <a:schemeClr val="accent1"/>
                </a:solidFill>
                <a:latin typeface="Calibri"/>
                <a:ea typeface="+mn-lt"/>
                <a:cs typeface="+mn-lt"/>
              </a:rPr>
              <a:t>Customer Dimension: </a:t>
            </a:r>
            <a:r>
              <a:rPr lang="en-US">
                <a:solidFill>
                  <a:schemeClr val="accent1"/>
                </a:solidFill>
                <a:latin typeface="Calibri"/>
                <a:ea typeface="+mn-lt"/>
                <a:cs typeface="+mn-lt"/>
              </a:rPr>
              <a:t>Integrated </a:t>
            </a:r>
            <a:r>
              <a:rPr lang="en-US" err="1">
                <a:solidFill>
                  <a:schemeClr val="accent1"/>
                </a:solidFill>
                <a:latin typeface="Calibri"/>
                <a:ea typeface="+mn-lt"/>
                <a:cs typeface="+mn-lt"/>
              </a:rPr>
              <a:t>Fudgemart</a:t>
            </a:r>
            <a:r>
              <a:rPr lang="en-US">
                <a:solidFill>
                  <a:schemeClr val="accent1"/>
                </a:solidFill>
                <a:latin typeface="Calibri"/>
                <a:ea typeface="+mn-lt"/>
                <a:cs typeface="+mn-lt"/>
              </a:rPr>
              <a:t> Customer Survey data from the ExternalSources2 table, joining on email address</a:t>
            </a:r>
          </a:p>
          <a:p>
            <a:pPr marL="285750" indent="-285750">
              <a:spcAft>
                <a:spcPts val="1200"/>
              </a:spcAft>
              <a:buFont typeface="Arial,Sans-Serif" panose="02070309020205020404" pitchFamily="49" charset="0"/>
              <a:buChar char="•"/>
            </a:pPr>
            <a:r>
              <a:rPr lang="en-US" b="1">
                <a:solidFill>
                  <a:schemeClr val="accent1"/>
                </a:solidFill>
                <a:latin typeface="Calibri"/>
                <a:ea typeface="+mn-lt"/>
                <a:cs typeface="+mn-lt"/>
              </a:rPr>
              <a:t>Customer Feedback Fact Table: </a:t>
            </a:r>
            <a:r>
              <a:rPr lang="en-US">
                <a:solidFill>
                  <a:schemeClr val="accent1"/>
                </a:solidFill>
                <a:latin typeface="Calibri"/>
                <a:ea typeface="+mn-lt"/>
                <a:cs typeface="+mn-lt"/>
              </a:rPr>
              <a:t>Surrogate Key Lookup for </a:t>
            </a:r>
            <a:r>
              <a:rPr lang="en-US" err="1">
                <a:solidFill>
                  <a:schemeClr val="accent1"/>
                </a:solidFill>
                <a:latin typeface="Calibri"/>
                <a:ea typeface="+mn-lt"/>
                <a:cs typeface="+mn-lt"/>
              </a:rPr>
              <a:t>CustomerKey</a:t>
            </a:r>
            <a:r>
              <a:rPr lang="en-US">
                <a:solidFill>
                  <a:schemeClr val="accent1"/>
                </a:solidFill>
                <a:latin typeface="Calibri"/>
                <a:ea typeface="+mn-lt"/>
                <a:cs typeface="+mn-lt"/>
              </a:rPr>
              <a:t> needed to filter the Customer Dimension table to only rows that matched the Source:</a:t>
            </a:r>
          </a:p>
          <a:p>
            <a:pPr marL="742950" lvl="1" indent="-285750">
              <a:buFont typeface="Courier New,monospace" panose="02070309020205020404" pitchFamily="49" charset="0"/>
              <a:buChar char="o"/>
            </a:pPr>
            <a:r>
              <a:rPr lang="en-US" sz="1600">
                <a:solidFill>
                  <a:schemeClr val="accent1"/>
                </a:solidFill>
                <a:latin typeface="Calibri"/>
                <a:ea typeface="+mn-lt"/>
                <a:cs typeface="+mn-lt"/>
              </a:rPr>
              <a:t>For </a:t>
            </a:r>
            <a:r>
              <a:rPr lang="en-US" sz="1600" err="1">
                <a:solidFill>
                  <a:schemeClr val="accent1"/>
                </a:solidFill>
                <a:latin typeface="Calibri"/>
                <a:ea typeface="+mn-lt"/>
                <a:cs typeface="+mn-lt"/>
              </a:rPr>
              <a:t>Fudgemart</a:t>
            </a:r>
            <a:r>
              <a:rPr lang="en-US" sz="1600">
                <a:solidFill>
                  <a:schemeClr val="accent1"/>
                </a:solidFill>
                <a:latin typeface="Calibri"/>
                <a:ea typeface="+mn-lt"/>
                <a:cs typeface="+mn-lt"/>
              </a:rPr>
              <a:t> data: Join on </a:t>
            </a:r>
            <a:r>
              <a:rPr lang="en-US" sz="1600" err="1">
                <a:solidFill>
                  <a:schemeClr val="accent1"/>
                </a:solidFill>
                <a:latin typeface="Calibri"/>
                <a:ea typeface="+mn-lt"/>
                <a:cs typeface="+mn-lt"/>
              </a:rPr>
              <a:t>CustomerID</a:t>
            </a:r>
            <a:r>
              <a:rPr lang="en-US" sz="1600">
                <a:solidFill>
                  <a:schemeClr val="accent1"/>
                </a:solidFill>
                <a:latin typeface="Calibri"/>
                <a:ea typeface="+mn-lt"/>
                <a:cs typeface="+mn-lt"/>
              </a:rPr>
              <a:t> for ONLY rows where Source = “</a:t>
            </a:r>
            <a:r>
              <a:rPr lang="en-US" sz="1600" err="1">
                <a:solidFill>
                  <a:schemeClr val="accent1"/>
                </a:solidFill>
                <a:latin typeface="Calibri"/>
                <a:ea typeface="+mn-lt"/>
                <a:cs typeface="+mn-lt"/>
              </a:rPr>
              <a:t>Fudgemart</a:t>
            </a:r>
            <a:r>
              <a:rPr lang="en-US" sz="1600">
                <a:solidFill>
                  <a:schemeClr val="accent1"/>
                </a:solidFill>
                <a:latin typeface="Calibri"/>
                <a:ea typeface="+mn-lt"/>
                <a:cs typeface="+mn-lt"/>
              </a:rPr>
              <a:t>”</a:t>
            </a:r>
          </a:p>
          <a:p>
            <a:pPr marL="742950" lvl="1" indent="-285750">
              <a:buFont typeface="Courier New,monospace" panose="02070309020205020404" pitchFamily="49" charset="0"/>
              <a:buChar char="o"/>
            </a:pPr>
            <a:r>
              <a:rPr lang="en-US" sz="1600">
                <a:solidFill>
                  <a:schemeClr val="accent1"/>
                </a:solidFill>
                <a:latin typeface="Calibri"/>
                <a:ea typeface="+mn-lt"/>
                <a:cs typeface="+mn-lt"/>
              </a:rPr>
              <a:t>For </a:t>
            </a:r>
            <a:r>
              <a:rPr lang="en-US" sz="1600" err="1">
                <a:solidFill>
                  <a:schemeClr val="accent1"/>
                </a:solidFill>
                <a:latin typeface="Calibri"/>
                <a:ea typeface="+mn-lt"/>
                <a:cs typeface="+mn-lt"/>
              </a:rPr>
              <a:t>Fudgeflix</a:t>
            </a:r>
            <a:r>
              <a:rPr lang="en-US" sz="1600">
                <a:solidFill>
                  <a:schemeClr val="accent1"/>
                </a:solidFill>
                <a:latin typeface="Calibri"/>
                <a:ea typeface="+mn-lt"/>
                <a:cs typeface="+mn-lt"/>
              </a:rPr>
              <a:t> data: Join on </a:t>
            </a:r>
            <a:r>
              <a:rPr lang="en-US" sz="1600" err="1">
                <a:solidFill>
                  <a:schemeClr val="accent1"/>
                </a:solidFill>
                <a:latin typeface="Calibri"/>
                <a:ea typeface="+mn-lt"/>
                <a:cs typeface="+mn-lt"/>
              </a:rPr>
              <a:t>CustomerID</a:t>
            </a:r>
            <a:r>
              <a:rPr lang="en-US" sz="1600">
                <a:solidFill>
                  <a:schemeClr val="accent1"/>
                </a:solidFill>
                <a:latin typeface="Calibri"/>
                <a:ea typeface="+mn-lt"/>
                <a:cs typeface="+mn-lt"/>
              </a:rPr>
              <a:t> for ONLY rows where Source = “</a:t>
            </a:r>
            <a:r>
              <a:rPr lang="en-US" sz="1600" err="1">
                <a:solidFill>
                  <a:schemeClr val="accent1"/>
                </a:solidFill>
                <a:latin typeface="Calibri"/>
                <a:ea typeface="+mn-lt"/>
                <a:cs typeface="+mn-lt"/>
              </a:rPr>
              <a:t>Fudgeflix</a:t>
            </a:r>
            <a:r>
              <a:rPr lang="en-US" sz="1600">
                <a:solidFill>
                  <a:schemeClr val="accent1"/>
                </a:solidFill>
                <a:latin typeface="Calibri"/>
                <a:ea typeface="+mn-lt"/>
                <a:cs typeface="+mn-lt"/>
              </a:rPr>
              <a:t>”</a:t>
            </a:r>
          </a:p>
        </p:txBody>
      </p:sp>
      <p:pic>
        <p:nvPicPr>
          <p:cNvPr id="4" name="Picture 3">
            <a:extLst>
              <a:ext uri="{FF2B5EF4-FFF2-40B4-BE49-F238E27FC236}">
                <a16:creationId xmlns:a16="http://schemas.microsoft.com/office/drawing/2014/main" id="{A2CC069F-6D8B-5FF0-8D18-2C61824DA66B}"/>
              </a:ext>
            </a:extLst>
          </p:cNvPr>
          <p:cNvPicPr>
            <a:picLocks noChangeAspect="1"/>
          </p:cNvPicPr>
          <p:nvPr/>
        </p:nvPicPr>
        <p:blipFill rotWithShape="1">
          <a:blip r:embed="rId2">
            <a:extLst>
              <a:ext uri="{28A0092B-C50C-407E-A947-70E740481C1C}">
                <a14:useLocalDpi xmlns:a14="http://schemas.microsoft.com/office/drawing/2010/main" val="0"/>
              </a:ext>
            </a:extLst>
          </a:blip>
          <a:srcRect r="17315"/>
          <a:stretch/>
        </p:blipFill>
        <p:spPr>
          <a:xfrm>
            <a:off x="7462711" y="1529222"/>
            <a:ext cx="3838710" cy="4330826"/>
          </a:xfrm>
          <a:prstGeom prst="rect">
            <a:avLst/>
          </a:prstGeom>
          <a:effectLst>
            <a:outerShdw blurRad="254000" sx="101000" sy="101000" algn="ctr" rotWithShape="0">
              <a:schemeClr val="bg1">
                <a:lumMod val="65000"/>
                <a:alpha val="40000"/>
              </a:schemeClr>
            </a:outerShdw>
          </a:effectLst>
        </p:spPr>
      </p:pic>
      <p:sp>
        <p:nvSpPr>
          <p:cNvPr id="6" name="TextBox 5">
            <a:extLst>
              <a:ext uri="{FF2B5EF4-FFF2-40B4-BE49-F238E27FC236}">
                <a16:creationId xmlns:a16="http://schemas.microsoft.com/office/drawing/2014/main" id="{C0BF4DE4-2FCC-4A15-373A-185450C9271E}"/>
              </a:ext>
            </a:extLst>
          </p:cNvPr>
          <p:cNvSpPr txBox="1"/>
          <p:nvPr/>
        </p:nvSpPr>
        <p:spPr>
          <a:xfrm>
            <a:off x="7424598" y="5960276"/>
            <a:ext cx="39207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Example: Products Dim Stage to DW ETL</a:t>
            </a:r>
            <a:endParaRPr lang="en-US" sz="1600" i="1"/>
          </a:p>
        </p:txBody>
      </p:sp>
    </p:spTree>
    <p:extLst>
      <p:ext uri="{BB962C8B-B14F-4D97-AF65-F5344CB8AC3E}">
        <p14:creationId xmlns:p14="http://schemas.microsoft.com/office/powerpoint/2010/main" val="637291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293D4-7B34-412E-9429-C97DE2D0C75E}"/>
              </a:ext>
            </a:extLst>
          </p:cNvPr>
          <p:cNvSpPr>
            <a:spLocks noGrp="1"/>
          </p:cNvSpPr>
          <p:nvPr>
            <p:ph type="title"/>
          </p:nvPr>
        </p:nvSpPr>
        <p:spPr/>
        <p:txBody>
          <a:bodyPr/>
          <a:lstStyle/>
          <a:p>
            <a:r>
              <a:rPr lang="en-US"/>
              <a:t>BI – Data Story </a:t>
            </a:r>
          </a:p>
        </p:txBody>
      </p:sp>
      <p:pic>
        <p:nvPicPr>
          <p:cNvPr id="5" name="Picture 4" descr="Chart, scatter chart&#10;&#10;Description automatically generated">
            <a:extLst>
              <a:ext uri="{FF2B5EF4-FFF2-40B4-BE49-F238E27FC236}">
                <a16:creationId xmlns:a16="http://schemas.microsoft.com/office/drawing/2014/main" id="{3712CB37-6991-48C0-70A7-0FDFBF23E196}"/>
              </a:ext>
            </a:extLst>
          </p:cNvPr>
          <p:cNvPicPr>
            <a:picLocks noChangeAspect="1"/>
          </p:cNvPicPr>
          <p:nvPr/>
        </p:nvPicPr>
        <p:blipFill>
          <a:blip r:embed="rId2"/>
          <a:stretch>
            <a:fillRect/>
          </a:stretch>
        </p:blipFill>
        <p:spPr>
          <a:xfrm>
            <a:off x="1734904" y="1499132"/>
            <a:ext cx="8422840" cy="4551472"/>
          </a:xfrm>
          <a:prstGeom prst="rect">
            <a:avLst/>
          </a:prstGeom>
        </p:spPr>
      </p:pic>
    </p:spTree>
    <p:extLst>
      <p:ext uri="{BB962C8B-B14F-4D97-AF65-F5344CB8AC3E}">
        <p14:creationId xmlns:p14="http://schemas.microsoft.com/office/powerpoint/2010/main" val="1789300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293D4-7B34-412E-9429-C97DE2D0C75E}"/>
              </a:ext>
            </a:extLst>
          </p:cNvPr>
          <p:cNvSpPr>
            <a:spLocks noGrp="1"/>
          </p:cNvSpPr>
          <p:nvPr>
            <p:ph type="title"/>
          </p:nvPr>
        </p:nvSpPr>
        <p:spPr/>
        <p:txBody>
          <a:bodyPr/>
          <a:lstStyle/>
          <a:p>
            <a:r>
              <a:rPr lang="en-US"/>
              <a:t>BI – Data Story (cont.) </a:t>
            </a:r>
          </a:p>
        </p:txBody>
      </p:sp>
      <p:pic>
        <p:nvPicPr>
          <p:cNvPr id="3" name="Picture 3" descr="Chart, treemap chart&#10;&#10;Description automatically generated">
            <a:extLst>
              <a:ext uri="{FF2B5EF4-FFF2-40B4-BE49-F238E27FC236}">
                <a16:creationId xmlns:a16="http://schemas.microsoft.com/office/drawing/2014/main" id="{B425C9CE-5E54-0464-D93C-2316A9532D7B}"/>
              </a:ext>
            </a:extLst>
          </p:cNvPr>
          <p:cNvPicPr>
            <a:picLocks noChangeAspect="1"/>
          </p:cNvPicPr>
          <p:nvPr/>
        </p:nvPicPr>
        <p:blipFill>
          <a:blip r:embed="rId2"/>
          <a:stretch>
            <a:fillRect/>
          </a:stretch>
        </p:blipFill>
        <p:spPr>
          <a:xfrm>
            <a:off x="201025" y="1615253"/>
            <a:ext cx="5689076" cy="3507363"/>
          </a:xfrm>
          <a:prstGeom prst="rect">
            <a:avLst/>
          </a:prstGeom>
        </p:spPr>
      </p:pic>
      <p:pic>
        <p:nvPicPr>
          <p:cNvPr id="6" name="Picture 5" descr="Chart, line chart&#10;&#10;Description automatically generated">
            <a:extLst>
              <a:ext uri="{FF2B5EF4-FFF2-40B4-BE49-F238E27FC236}">
                <a16:creationId xmlns:a16="http://schemas.microsoft.com/office/drawing/2014/main" id="{24744232-43CC-B802-35D3-3DA915C2389C}"/>
              </a:ext>
            </a:extLst>
          </p:cNvPr>
          <p:cNvPicPr>
            <a:picLocks noChangeAspect="1"/>
          </p:cNvPicPr>
          <p:nvPr/>
        </p:nvPicPr>
        <p:blipFill>
          <a:blip r:embed="rId3"/>
          <a:stretch>
            <a:fillRect/>
          </a:stretch>
        </p:blipFill>
        <p:spPr>
          <a:xfrm>
            <a:off x="5890101" y="1615253"/>
            <a:ext cx="6195597" cy="3513124"/>
          </a:xfrm>
          <a:prstGeom prst="rect">
            <a:avLst/>
          </a:prstGeom>
        </p:spPr>
      </p:pic>
    </p:spTree>
    <p:extLst>
      <p:ext uri="{BB962C8B-B14F-4D97-AF65-F5344CB8AC3E}">
        <p14:creationId xmlns:p14="http://schemas.microsoft.com/office/powerpoint/2010/main" val="3146200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293D4-7B34-412E-9429-C97DE2D0C75E}"/>
              </a:ext>
            </a:extLst>
          </p:cNvPr>
          <p:cNvSpPr>
            <a:spLocks noGrp="1"/>
          </p:cNvSpPr>
          <p:nvPr>
            <p:ph type="title"/>
          </p:nvPr>
        </p:nvSpPr>
        <p:spPr/>
        <p:txBody>
          <a:bodyPr/>
          <a:lstStyle/>
          <a:p>
            <a:r>
              <a:rPr lang="en-US"/>
              <a:t>BI – Data Story (cont.) </a:t>
            </a:r>
          </a:p>
        </p:txBody>
      </p:sp>
      <p:pic>
        <p:nvPicPr>
          <p:cNvPr id="4" name="Picture 4" descr="Chart, line chart&#10;&#10;Description automatically generated">
            <a:extLst>
              <a:ext uri="{FF2B5EF4-FFF2-40B4-BE49-F238E27FC236}">
                <a16:creationId xmlns:a16="http://schemas.microsoft.com/office/drawing/2014/main" id="{A7A6485F-E0FB-775D-64D7-E8DD5ABC4D2F}"/>
              </a:ext>
            </a:extLst>
          </p:cNvPr>
          <p:cNvPicPr>
            <a:picLocks noChangeAspect="1"/>
          </p:cNvPicPr>
          <p:nvPr/>
        </p:nvPicPr>
        <p:blipFill>
          <a:blip r:embed="rId2"/>
          <a:stretch>
            <a:fillRect/>
          </a:stretch>
        </p:blipFill>
        <p:spPr>
          <a:xfrm>
            <a:off x="1375227" y="1240031"/>
            <a:ext cx="9441545" cy="5092126"/>
          </a:xfrm>
          <a:prstGeom prst="rect">
            <a:avLst/>
          </a:prstGeom>
        </p:spPr>
      </p:pic>
    </p:spTree>
    <p:extLst>
      <p:ext uri="{BB962C8B-B14F-4D97-AF65-F5344CB8AC3E}">
        <p14:creationId xmlns:p14="http://schemas.microsoft.com/office/powerpoint/2010/main" val="1531227888"/>
      </p:ext>
    </p:extLst>
  </p:cSld>
  <p:clrMapOvr>
    <a:masterClrMapping/>
  </p:clrMapOvr>
</p:sld>
</file>

<file path=ppt/theme/theme1.xml><?xml version="1.0" encoding="utf-8"?>
<a:theme xmlns:a="http://schemas.openxmlformats.org/drawingml/2006/main" name="Office Theme">
  <a:themeElements>
    <a:clrScheme name="Syracuse University Color Palette">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46926d5-f174-4210-8b3d-de9ca3023ebf">
      <Terms xmlns="http://schemas.microsoft.com/office/infopath/2007/PartnerControls"/>
    </lcf76f155ced4ddcb4097134ff3c332f>
    <TaxCatchAll xmlns="0b4feed3-6007-4070-9197-57def148535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84F066CC874BF4EB5028C3C86D4D00A" ma:contentTypeVersion="9" ma:contentTypeDescription="Create a new document." ma:contentTypeScope="" ma:versionID="8df70682c6f8cc667ae8fbe263f745ee">
  <xsd:schema xmlns:xsd="http://www.w3.org/2001/XMLSchema" xmlns:xs="http://www.w3.org/2001/XMLSchema" xmlns:p="http://schemas.microsoft.com/office/2006/metadata/properties" xmlns:ns2="846926d5-f174-4210-8b3d-de9ca3023ebf" xmlns:ns3="0b4feed3-6007-4070-9197-57def1485355" targetNamespace="http://schemas.microsoft.com/office/2006/metadata/properties" ma:root="true" ma:fieldsID="257cc4a7f214b7fab565977d698ffd2e" ns2:_="" ns3:_="">
    <xsd:import namespace="846926d5-f174-4210-8b3d-de9ca3023ebf"/>
    <xsd:import namespace="0b4feed3-6007-4070-9197-57def148535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6926d5-f174-4210-8b3d-de9ca3023e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434dd798-54fc-4a98-a97f-5b734a12fa2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b4feed3-6007-4070-9197-57def1485355"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06745c8c-15cd-4f9b-be61-cda151b962e5}" ma:internalName="TaxCatchAll" ma:showField="CatchAllData" ma:web="0b4feed3-6007-4070-9197-57def14853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0A851C-DCA3-49AD-A6F4-95ADB2C82596}">
  <ds:schemaRefs>
    <ds:schemaRef ds:uri="0b4feed3-6007-4070-9197-57def1485355"/>
    <ds:schemaRef ds:uri="1e48d6c5-fa7f-4e84-ac69-a7988fcc2130"/>
    <ds:schemaRef ds:uri="846926d5-f174-4210-8b3d-de9ca3023e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B56774C-DCE2-460A-AFE3-4883F9690CB0}">
  <ds:schemaRefs>
    <ds:schemaRef ds:uri="0b4feed3-6007-4070-9197-57def1485355"/>
    <ds:schemaRef ds:uri="846926d5-f174-4210-8b3d-de9ca3023e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C8AA496-9984-4FB1-B268-F20D879B88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13</Slides>
  <Notes>3</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Group 1:  Customer Feedback</vt:lpstr>
      <vt:lpstr>Project Goal &amp; Functional Requirements</vt:lpstr>
      <vt:lpstr>Business Requirements</vt:lpstr>
      <vt:lpstr>Business Process Selected &amp; Star Schema</vt:lpstr>
      <vt:lpstr>Merged Data Assumptions</vt:lpstr>
      <vt:lpstr>ETL Processes and Assumptions</vt:lpstr>
      <vt:lpstr>BI – Data Story </vt:lpstr>
      <vt:lpstr>BI – Data Story (cont.) </vt:lpstr>
      <vt:lpstr>BI – Data Story (cont.) </vt:lpstr>
      <vt:lpstr>BI – Data Story (cont.) </vt:lpstr>
      <vt:lpstr>BI – Data Story (Cont.) </vt:lpstr>
      <vt:lpstr>PowerPoint Presentation</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Hubert De La Vega</dc:creator>
  <cp:revision>1</cp:revision>
  <dcterms:created xsi:type="dcterms:W3CDTF">2019-07-05T14:23:44Z</dcterms:created>
  <dcterms:modified xsi:type="dcterms:W3CDTF">2022-06-20T01:03:24Z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0x010100684F066CC874BF4EB5028C3C86D4D00A</vt:lpwstr>
  </property>
  <property fmtid="{D5CDD505-2E9C-101B-9397-08002B2CF9AE}" pid="3" name="MediaServiceImageTags">
    <vt:lpwstr/>
  </property>
</Properties>
</file>